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29" r:id="rId4"/>
    <p:sldMasterId id="2147483930" r:id="rId5"/>
    <p:sldMasterId id="2147483928" r:id="rId6"/>
    <p:sldMasterId id="2147483929" r:id="rId7"/>
  </p:sldMasterIdLst>
  <p:notesMasterIdLst>
    <p:notesMasterId r:id="rId16"/>
  </p:notesMasterIdLst>
  <p:handoutMasterIdLst>
    <p:handoutMasterId r:id="rId17"/>
  </p:handoutMasterIdLst>
  <p:sldIdLst>
    <p:sldId id="432" r:id="rId8"/>
    <p:sldId id="656" r:id="rId9"/>
    <p:sldId id="658" r:id="rId10"/>
    <p:sldId id="672" r:id="rId11"/>
    <p:sldId id="676" r:id="rId12"/>
    <p:sldId id="670" r:id="rId13"/>
    <p:sldId id="665" r:id="rId14"/>
    <p:sldId id="659" r:id="rId15"/>
  </p:sldIdLst>
  <p:sldSz cx="12192000" cy="6858000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Proxima Nova" panose="02000506030000020004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5E5"/>
    <a:srgbClr val="9EBDF9"/>
    <a:srgbClr val="4E6DBB"/>
    <a:srgbClr val="800E14"/>
    <a:srgbClr val="FFB3B6"/>
    <a:srgbClr val="FF4D55"/>
    <a:srgbClr val="991219"/>
    <a:srgbClr val="8D6BB3"/>
    <a:srgbClr val="092467"/>
    <a:srgbClr val="0B4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2E0E1C-5CA7-3A2A-90D2-80320542A49A}" v="153" dt="2023-07-05T19:07:10.812"/>
    <p1510:client id="{B11D25EF-30EA-5851-807C-82E6210B905C}" v="115" dt="2023-07-05T19:10:28.4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2" autoAdjust="0"/>
    <p:restoredTop sz="95142" autoAdjust="0"/>
  </p:normalViewPr>
  <p:slideViewPr>
    <p:cSldViewPr snapToGrid="0">
      <p:cViewPr varScale="1">
        <p:scale>
          <a:sx n="59" d="100"/>
          <a:sy n="59" d="100"/>
        </p:scale>
        <p:origin x="780" y="52"/>
      </p:cViewPr>
      <p:guideLst/>
    </p:cSldViewPr>
  </p:slideViewPr>
  <p:outlineViewPr>
    <p:cViewPr>
      <p:scale>
        <a:sx n="33" d="100"/>
        <a:sy n="33" d="100"/>
      </p:scale>
      <p:origin x="0" y="-612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font" Target="fonts/font7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font" Target="fonts/font2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283175-B073-7142-811F-73B7B3BC42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A4F941-4B2C-A748-82FA-4A820F1397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7279D-5FF2-1E4F-B1BC-98B30CF196FC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8E06B-7F91-9348-9879-23CC4DDEDB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B914-CF41-BC4D-9DB3-1AFBE5219C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D49D2-F730-EC41-BA8F-AD89A7CAAD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596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E2DED-1175-4B48-963A-AA2E9B01AED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61ABF-A388-0B40-BA66-489EF1132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8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61ABF-A388-0B40-BA66-489EF1132D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8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Cover Slide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DF070E-4902-2446-B5CB-C543792B3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F4E8AE-83DE-3E46-8112-47F77FF98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98906"/>
            <a:ext cx="11897228" cy="5155113"/>
            <a:chOff x="0" y="498906"/>
            <a:chExt cx="11897228" cy="515511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5D82C0-6CAF-574D-B118-855822081320}"/>
                </a:ext>
              </a:extLst>
            </p:cNvPr>
            <p:cNvSpPr/>
            <p:nvPr userDrawn="1"/>
          </p:nvSpPr>
          <p:spPr>
            <a:xfrm rot="18900000">
              <a:off x="10849492" y="884438"/>
              <a:ext cx="9581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9EDF456-8163-F143-AF4A-903B97CE9BC9}"/>
                </a:ext>
              </a:extLst>
            </p:cNvPr>
            <p:cNvSpPr/>
            <p:nvPr userDrawn="1"/>
          </p:nvSpPr>
          <p:spPr>
            <a:xfrm rot="18900000">
              <a:off x="10890847" y="984019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2336C6D-E628-0041-857C-9322A2451661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53" name="Parallelogram 52">
                <a:extLst>
                  <a:ext uri="{FF2B5EF4-FFF2-40B4-BE49-F238E27FC236}">
                    <a16:creationId xmlns:a16="http://schemas.microsoft.com/office/drawing/2014/main" id="{DCC0BD75-E04F-104D-9C21-744FA4C6EF68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Parallelogram 53">
                <a:extLst>
                  <a:ext uri="{FF2B5EF4-FFF2-40B4-BE49-F238E27FC236}">
                    <a16:creationId xmlns:a16="http://schemas.microsoft.com/office/drawing/2014/main" id="{BFEE5699-8431-704F-A655-FD491E2D8B60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48EC5FD-D283-3B4D-A3B4-908D0BC14F43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51" name="Parallelogram 61">
                <a:extLst>
                  <a:ext uri="{FF2B5EF4-FFF2-40B4-BE49-F238E27FC236}">
                    <a16:creationId xmlns:a16="http://schemas.microsoft.com/office/drawing/2014/main" id="{AD9D228C-7638-1141-83AF-BA7FF2D55EAE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Parallelogram 61">
                <a:extLst>
                  <a:ext uri="{FF2B5EF4-FFF2-40B4-BE49-F238E27FC236}">
                    <a16:creationId xmlns:a16="http://schemas.microsoft.com/office/drawing/2014/main" id="{CEF32391-A87F-C646-AB2F-1C912C7ABA50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736CA0-AFFD-DB4F-8C22-2F4A88CE95D4}"/>
                </a:ext>
              </a:extLst>
            </p:cNvPr>
            <p:cNvSpPr/>
            <p:nvPr userDrawn="1"/>
          </p:nvSpPr>
          <p:spPr>
            <a:xfrm>
              <a:off x="9552721" y="1203981"/>
              <a:ext cx="14826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F8AE9E-4B8A-9E48-8669-C9853A249D82}"/>
                </a:ext>
              </a:extLst>
            </p:cNvPr>
            <p:cNvSpPr/>
            <p:nvPr userDrawn="1"/>
          </p:nvSpPr>
          <p:spPr>
            <a:xfrm>
              <a:off x="9618398" y="1320692"/>
              <a:ext cx="1460280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43DF850-F8DA-9A4F-A9A4-0D9AAD65685F}"/>
                </a:ext>
              </a:extLst>
            </p:cNvPr>
            <p:cNvSpPr/>
            <p:nvPr userDrawn="1"/>
          </p:nvSpPr>
          <p:spPr>
            <a:xfrm rot="16200000">
              <a:off x="7335022" y="3370643"/>
              <a:ext cx="4450040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35AD5C-8478-8E4E-98D3-32BC46C27148}"/>
                </a:ext>
              </a:extLst>
            </p:cNvPr>
            <p:cNvSpPr/>
            <p:nvPr userDrawn="1"/>
          </p:nvSpPr>
          <p:spPr>
            <a:xfrm rot="16200000">
              <a:off x="7510091" y="3428998"/>
              <a:ext cx="4333326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E48F8A-E28A-FB4B-B7D2-9FB364C19165}"/>
                </a:ext>
              </a:extLst>
            </p:cNvPr>
            <p:cNvSpPr/>
            <p:nvPr userDrawn="1"/>
          </p:nvSpPr>
          <p:spPr>
            <a:xfrm>
              <a:off x="0" y="5420595"/>
              <a:ext cx="957261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3ECE769-2F0D-354F-8005-B0E084BFBE6D}"/>
                </a:ext>
              </a:extLst>
            </p:cNvPr>
            <p:cNvSpPr/>
            <p:nvPr userDrawn="1"/>
          </p:nvSpPr>
          <p:spPr>
            <a:xfrm>
              <a:off x="0" y="5537306"/>
              <a:ext cx="966417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BADAE6B-754B-4148-902D-7F291DD0F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EC5B62-5641-E247-A8B8-460001BE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67A20382-9199-2847-97B8-8288D88FD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4" name="Subtitle">
            <a:extLst>
              <a:ext uri="{FF2B5EF4-FFF2-40B4-BE49-F238E27FC236}">
                <a16:creationId xmlns:a16="http://schemas.microsoft.com/office/drawing/2014/main" id="{390AD8CB-CC7E-984F-9F6D-99A3A55A0A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pic>
        <p:nvPicPr>
          <p:cNvPr id="45" name="Picture 44" descr="McGraw Hill cube Logo">
            <a:extLst>
              <a:ext uri="{FF2B5EF4-FFF2-40B4-BE49-F238E27FC236}">
                <a16:creationId xmlns:a16="http://schemas.microsoft.com/office/drawing/2014/main" id="{69BF1FB9-C8BA-C141-BB8B-638E1DEEC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65" name="Name &amp; Surname">
            <a:extLst>
              <a:ext uri="{FF2B5EF4-FFF2-40B4-BE49-F238E27FC236}">
                <a16:creationId xmlns:a16="http://schemas.microsoft.com/office/drawing/2014/main" id="{434E83B2-513B-D840-ACC2-97CDC476F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Names</a:t>
            </a:r>
          </a:p>
        </p:txBody>
      </p:sp>
      <p:sp>
        <p:nvSpPr>
          <p:cNvPr id="66" name="Numeral Date">
            <a:extLst>
              <a:ext uri="{FF2B5EF4-FFF2-40B4-BE49-F238E27FC236}">
                <a16:creationId xmlns:a16="http://schemas.microsoft.com/office/drawing/2014/main" id="{FC4E2726-14C8-B14D-9721-780722739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32D89BB-DA25-A44A-A94F-A4D8FF7965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28444" y="2830679"/>
            <a:ext cx="3121683" cy="40273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3748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3 - Chapter Slide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5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- Appendix-Slide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4C621B4-9BA6-FE43-9C64-9788F9AAA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pic>
        <p:nvPicPr>
          <p:cNvPr id="10" name="Picture 9" descr="McGraw Hill cube Logo">
            <a:extLst>
              <a:ext uri="{FF2B5EF4-FFF2-40B4-BE49-F238E27FC236}">
                <a16:creationId xmlns:a16="http://schemas.microsoft.com/office/drawing/2014/main" id="{DA944CFB-F2AB-1F4B-A4C9-0C1C0870C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3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 – End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A2A2D41-DD4C-5142-BB67-1F26B8A75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8647846-01CE-514B-90CE-D4C484DE0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McGraw Hill red cube Logo">
            <a:extLst>
              <a:ext uri="{FF2B5EF4-FFF2-40B4-BE49-F238E27FC236}">
                <a16:creationId xmlns:a16="http://schemas.microsoft.com/office/drawing/2014/main" id="{B4836203-0CB8-F644-8793-692AE7EC3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82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8 – End Slide -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1A921E9-43B1-A64F-B9DA-CFC5BD837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McGraw Hill Logo">
            <a:extLst>
              <a:ext uri="{FF2B5EF4-FFF2-40B4-BE49-F238E27FC236}">
                <a16:creationId xmlns:a16="http://schemas.microsoft.com/office/drawing/2014/main" id="{AC15184A-376C-3847-A9F0-FFA9008CF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81" y="1452056"/>
            <a:ext cx="703182" cy="7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67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8 – End Slide - W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0608CF8-1B61-D844-A42C-BB2894E8F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9D1C93F-9214-C346-B4ED-6B65FFE16482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B20664-C011-2340-9EBE-3A3DD8D9A927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8649837-791B-F54F-B15D-0C953383410E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2E489CC4-2785-B741-96DE-190812C091EC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BA7B40E4-23E0-8448-8D81-0766892BB548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321596-206C-544D-8D9A-8C97B63897CD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13DD950-F20F-E744-9172-FA688F223F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E6A680-1AF5-C144-B4DE-807112DEF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tx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A112C57-0DFA-1743-851B-F02C4D92D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McGraw Hill Logo">
            <a:extLst>
              <a:ext uri="{FF2B5EF4-FFF2-40B4-BE49-F238E27FC236}">
                <a16:creationId xmlns:a16="http://schemas.microsoft.com/office/drawing/2014/main" id="{5F5DDBB8-CA67-BC41-A010-9BCF4C9D9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36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3 - Chapter Slide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40FAE7B-C969-EA4C-B018-E010BFDDB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753595"/>
            <a:ext cx="12234041" cy="4102941"/>
            <a:chOff x="0" y="1746499"/>
            <a:chExt cx="12234041" cy="410294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4" y="1746499"/>
              <a:ext cx="794318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779331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84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Proxima Nova" panose="0200050603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974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3 - Chapter Slid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C6ED01-89A0-7B4E-84D8-3604A114E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26" name="Picture 25" descr="McGraw Hill red cube Logo">
            <a:extLst>
              <a:ext uri="{FF2B5EF4-FFF2-40B4-BE49-F238E27FC236}">
                <a16:creationId xmlns:a16="http://schemas.microsoft.com/office/drawing/2014/main" id="{A18E319A-A3FF-CB41-AC94-68C78BF6DA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38B502-8BAD-5248-B9DE-FB96A0F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7754"/>
            <a:ext cx="11851251" cy="5338782"/>
            <a:chOff x="-14169" y="506202"/>
            <a:chExt cx="11851251" cy="533878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8C88DB-8810-E447-8A81-0F3785A8C157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82E3CE-BD2B-6340-900F-B2BA9F83F177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A29EC1-CD07-CB4F-92F6-2FBF0D61BF1C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A07749-049F-F14B-A2DF-F987E7A19542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EB25190-E7AE-5641-B401-057448851CBD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F062EBD-C107-A945-A796-8FBA20908D1F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solidFill>
                <a:srgbClr val="E21A23"/>
              </a:solidFill>
            </p:grpSpPr>
            <p:sp>
              <p:nvSpPr>
                <p:cNvPr id="17" name="Parallelogram 16">
                  <a:extLst>
                    <a:ext uri="{FF2B5EF4-FFF2-40B4-BE49-F238E27FC236}">
                      <a16:creationId xmlns:a16="http://schemas.microsoft.com/office/drawing/2014/main" id="{F6133709-CC2E-AD4D-B22A-55D6A67BD879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Parallelogram 17">
                  <a:extLst>
                    <a:ext uri="{FF2B5EF4-FFF2-40B4-BE49-F238E27FC236}">
                      <a16:creationId xmlns:a16="http://schemas.microsoft.com/office/drawing/2014/main" id="{3D135569-176F-D34C-B1AA-FC3F2A4245B6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783BD0-5800-864A-85E4-A5FA8CDECACD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2AABA7-D5EC-3E42-92EF-22F71D946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2B211AD-4A3A-0F47-97B5-BEA7151A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316A894F-484A-204F-ABA7-30CBA739C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4E6E17B-B3EE-D24B-8186-59427D04F31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873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3 - Chapter Slide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FD39785A-557E-E14B-A935-CDBDBDD4CDA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37CF15-892E-7F49-AF0C-7BE439FF3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pic>
        <p:nvPicPr>
          <p:cNvPr id="23" name="Picture 22" descr="McGraw Hill red cube Logo">
            <a:extLst>
              <a:ext uri="{FF2B5EF4-FFF2-40B4-BE49-F238E27FC236}">
                <a16:creationId xmlns:a16="http://schemas.microsoft.com/office/drawing/2014/main" id="{044DDC38-FB28-EF4C-ADCF-A9C98CF649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838D3D7-DCCD-8346-A433-F53F6432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E26DE9-E717-A84D-B0C4-9053EBE19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9649"/>
            <a:ext cx="11851251" cy="5338782"/>
            <a:chOff x="-14169" y="506202"/>
            <a:chExt cx="11851251" cy="5338782"/>
          </a:xfrm>
          <a:solidFill>
            <a:schemeClr val="bg1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29C28D-14ED-B84E-8E53-A6BB8329DEDB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9AA42A9-15FB-6749-AE69-FC1D7B7168F3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  <a:grpFill/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2B22248-2D53-E247-AA3F-ED2E1D124D64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1BFD95-5698-FF43-AD20-66576A3F3D3A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44FDD-50FA-1648-9457-EC05013947C0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6C32C9E-D401-6E48-9976-914E453C4AD3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grpFill/>
            </p:grpSpPr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71008BFB-11BC-2542-8376-F7BB3B08D447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38">
                  <a:extLst>
                    <a:ext uri="{FF2B5EF4-FFF2-40B4-BE49-F238E27FC236}">
                      <a16:creationId xmlns:a16="http://schemas.microsoft.com/office/drawing/2014/main" id="{BFC3B435-F175-C845-9FEA-61EBC171A2A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E2D5033-F106-D542-AA2A-50FF984D99EF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227B73EB-364A-AA4A-A6AE-FEB152CC18EC}"/>
              </a:ext>
            </a:extLst>
          </p:cNvPr>
          <p:cNvSpPr txBox="1">
            <a:spLocks/>
          </p:cNvSpPr>
          <p:nvPr userDrawn="1"/>
        </p:nvSpPr>
        <p:spPr>
          <a:xfrm>
            <a:off x="4836483" y="3946181"/>
            <a:ext cx="6338254" cy="555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E887DFBA-3B0F-FA44-9309-DD5EEEB5A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pg">
            <a:extLst>
              <a:ext uri="{FF2B5EF4-FFF2-40B4-BE49-F238E27FC236}">
                <a16:creationId xmlns:a16="http://schemas.microsoft.com/office/drawing/2014/main" id="{C069C5FF-C4F5-3B4E-990A-A42FD42A45F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42CA5-C77D-EE42-951F-A510D9A1088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-813992"/>
            <a:ext cx="4114800" cy="365125"/>
          </a:xfrm>
        </p:spPr>
        <p:txBody>
          <a:bodyPr/>
          <a:lstStyle/>
          <a:p>
            <a:r>
              <a:rPr lang="en-US"/>
              <a:t>Making the Most of Your Course Tools</a:t>
            </a:r>
          </a:p>
        </p:txBody>
      </p:sp>
    </p:spTree>
    <p:extLst>
      <p:ext uri="{BB962C8B-B14F-4D97-AF65-F5344CB8AC3E}">
        <p14:creationId xmlns:p14="http://schemas.microsoft.com/office/powerpoint/2010/main" val="3954052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5 –  Featured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200" cy="61314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5827C1-94DC-5940-A85A-10CDA96F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092D0355-EC65-A840-8C46-2F2D005A4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5E1BBCE-1234-3F43-9A61-5DFC3A3C1E1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129857A-4191-9E44-B536-ECD8F7869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A78ABDEE-3F66-9544-9A11-A8EE097D1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5729288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50FC85D-27CD-FF4D-8BFA-DF4E67E5B4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799" cy="6129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9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able of Contents - CU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C330D-E520-B044-BD7F-823FA3970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25"/>
          <a:stretch/>
        </p:blipFill>
        <p:spPr>
          <a:xfrm>
            <a:off x="0" y="728662"/>
            <a:ext cx="12187066" cy="61293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AE447BA-E1FE-7549-9DBC-7AACD8913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53" y="1433824"/>
            <a:ext cx="2583634" cy="1183772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3F4F9D-236C-FE44-AC73-5145CBDE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5566" y="2132792"/>
            <a:ext cx="6331352" cy="3515654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0B80-12FD-454F-BA40-B491810A45C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26" name="Chapter Title">
            <a:extLst>
              <a:ext uri="{FF2B5EF4-FFF2-40B4-BE49-F238E27FC236}">
                <a16:creationId xmlns:a16="http://schemas.microsoft.com/office/drawing/2014/main" id="{76329F06-79E5-9746-AFE7-EEB93682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Chapter Title</a:t>
            </a:r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08BA20F-287E-A64B-B0E2-6A026B433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D511974-7E30-5F48-9610-8BB584FB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28" y="1648584"/>
            <a:ext cx="2190520" cy="3329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52" name="Subtitle">
            <a:extLst>
              <a:ext uri="{FF2B5EF4-FFF2-40B4-BE49-F238E27FC236}">
                <a16:creationId xmlns:a16="http://schemas.microsoft.com/office/drawing/2014/main" id="{409D71C9-875A-1A4D-8CAB-D768AA686F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028" y="2021714"/>
            <a:ext cx="1893455" cy="312738"/>
          </a:xfr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6" name="Copy 2">
            <a:extLst>
              <a:ext uri="{FF2B5EF4-FFF2-40B4-BE49-F238E27FC236}">
                <a16:creationId xmlns:a16="http://schemas.microsoft.com/office/drawing/2014/main" id="{D446FFD1-F5A6-7C4B-B3E0-9B8AF09F11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37" name="Copy 2">
            <a:extLst>
              <a:ext uri="{FF2B5EF4-FFF2-40B4-BE49-F238E27FC236}">
                <a16:creationId xmlns:a16="http://schemas.microsoft.com/office/drawing/2014/main" id="{3832C629-D010-424E-8A08-13B9003331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0" name="Copy 2">
            <a:extLst>
              <a:ext uri="{FF2B5EF4-FFF2-40B4-BE49-F238E27FC236}">
                <a16:creationId xmlns:a16="http://schemas.microsoft.com/office/drawing/2014/main" id="{230F3435-ED54-634F-BEC4-8BA3E46EEE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py 2">
            <a:extLst>
              <a:ext uri="{FF2B5EF4-FFF2-40B4-BE49-F238E27FC236}">
                <a16:creationId xmlns:a16="http://schemas.microsoft.com/office/drawing/2014/main" id="{0538509E-84DE-5B48-9C6C-F12FEB805C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4" name="Copy 2">
            <a:extLst>
              <a:ext uri="{FF2B5EF4-FFF2-40B4-BE49-F238E27FC236}">
                <a16:creationId xmlns:a16="http://schemas.microsoft.com/office/drawing/2014/main" id="{4ECEB2AE-9816-3A4C-938A-3042348F0E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py 2">
            <a:extLst>
              <a:ext uri="{FF2B5EF4-FFF2-40B4-BE49-F238E27FC236}">
                <a16:creationId xmlns:a16="http://schemas.microsoft.com/office/drawing/2014/main" id="{83FC4E0C-81D0-2843-AF35-C8972AD081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1895650C-4BDD-2C4A-B540-9EC7AF02BB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E74A92CB-3D2E-0446-A274-2F2CAA3160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771E4932-0E80-7849-8F31-59BE385071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2C589809-6889-304F-BCFD-CB64BE2997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9231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Cover Slide -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92C61-A2E3-D441-8137-CB45AFE08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6919F8-F58F-2A4A-98F5-FDE984CD9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4A42B3-C875-7246-A333-E68DA98D95DB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2291B4-31A1-FC4C-9218-CC71C5ECF3DC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9130DD8-37F0-BF47-8443-E9DE9187AB2F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CD89C06-927B-1048-857D-F555B58E9E09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7E0C0AC-9BA1-214B-8145-543EE42ED6E9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4538913-9335-E444-BF4E-F794A08ED497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0E2A164-33EF-A54E-9F2D-524ABD561FD8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060C7-32C6-3044-9FCC-1367B695FF14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19BE616-B0FC-664F-8D2F-6A3F97AB1633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F27DDE-4D35-EC48-99B6-93AD172168ED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B9AE42F-8A3D-BD41-8E8C-B03D6F2AABFD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18B7F2-7545-1A40-8767-8909D3F4819C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F24CA8-7119-C74B-961C-0D182044791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4ECDA969-3B93-0041-8812-9414A9750FCE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A5C2512-C76D-6E41-8E09-02263D12AC03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E6F009D-4DD9-1445-882C-05B6CB71001E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38" name="Parallelogram 61">
                  <a:extLst>
                    <a:ext uri="{FF2B5EF4-FFF2-40B4-BE49-F238E27FC236}">
                      <a16:creationId xmlns:a16="http://schemas.microsoft.com/office/drawing/2014/main" id="{4FF1D96C-C26A-D247-B296-2D1B409294A0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61">
                  <a:extLst>
                    <a:ext uri="{FF2B5EF4-FFF2-40B4-BE49-F238E27FC236}">
                      <a16:creationId xmlns:a16="http://schemas.microsoft.com/office/drawing/2014/main" id="{5610441A-E740-F54A-80F8-0C5A74DE2B3B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56" name="Picture 55" descr="McGraw Hill red cube Logo">
            <a:extLst>
              <a:ext uri="{FF2B5EF4-FFF2-40B4-BE49-F238E27FC236}">
                <a16:creationId xmlns:a16="http://schemas.microsoft.com/office/drawing/2014/main" id="{FB8ADFE6-C4A2-E14F-8FFD-6019DBA6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1D270C0A-6D12-D543-BBDC-13F13EEF7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AB0CE1-8D6D-7448-B8CE-6354B4485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2EA7844D-0BD6-CD4D-8958-F02051CF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0" name="Subtitle">
            <a:extLst>
              <a:ext uri="{FF2B5EF4-FFF2-40B4-BE49-F238E27FC236}">
                <a16:creationId xmlns:a16="http://schemas.microsoft.com/office/drawing/2014/main" id="{360FC992-BC0C-6F41-B636-9B86C873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44" name="Name &amp; Surname">
            <a:extLst>
              <a:ext uri="{FF2B5EF4-FFF2-40B4-BE49-F238E27FC236}">
                <a16:creationId xmlns:a16="http://schemas.microsoft.com/office/drawing/2014/main" id="{0FC2ACD5-DFC3-DC4A-AD29-579EDAF07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Names</a:t>
            </a:r>
          </a:p>
        </p:txBody>
      </p:sp>
      <p:sp>
        <p:nvSpPr>
          <p:cNvPr id="43" name="Numeral Date">
            <a:extLst>
              <a:ext uri="{FF2B5EF4-FFF2-40B4-BE49-F238E27FC236}">
                <a16:creationId xmlns:a16="http://schemas.microsoft.com/office/drawing/2014/main" id="{C75370B1-A29C-D045-93FF-A3FF43E45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2B1EA1F-4CEF-8943-B26B-D2EE7BECA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603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2 - Table of Contents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9539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84DAE-CB25-CA46-92DA-96F9B98F3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32" name="Chapter Title">
            <a:extLst>
              <a:ext uri="{FF2B5EF4-FFF2-40B4-BE49-F238E27FC236}">
                <a16:creationId xmlns:a16="http://schemas.microsoft.com/office/drawing/2014/main" id="{A3C8596E-EA5D-684C-8A87-6E61DFA8A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Chapter Title</a:t>
            </a:r>
          </a:p>
        </p:txBody>
      </p:sp>
      <p:sp>
        <p:nvSpPr>
          <p:cNvPr id="21" name="Pg">
            <a:extLst>
              <a:ext uri="{FF2B5EF4-FFF2-40B4-BE49-F238E27FC236}">
                <a16:creationId xmlns:a16="http://schemas.microsoft.com/office/drawing/2014/main" id="{86BE882A-7C95-DB46-BB47-D80D783466A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DCA9C4C-4F7B-8F4F-A1CD-CFC62E52F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4118751" cy="33290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5" name="Subtitle">
            <a:extLst>
              <a:ext uri="{FF2B5EF4-FFF2-40B4-BE49-F238E27FC236}">
                <a16:creationId xmlns:a16="http://schemas.microsoft.com/office/drawing/2014/main" id="{E6A78EA7-0D45-D84E-9603-8D69EB853F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052" y="2023690"/>
            <a:ext cx="1893455" cy="312738"/>
          </a:xfr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FFB5E7A5-06FF-8E41-A206-8FE0483CFA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69222BC1-7ACE-A845-B5C4-562B12BD88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8" name="Copy 2">
            <a:extLst>
              <a:ext uri="{FF2B5EF4-FFF2-40B4-BE49-F238E27FC236}">
                <a16:creationId xmlns:a16="http://schemas.microsoft.com/office/drawing/2014/main" id="{45AB5212-6841-5641-A6E9-2439AD1F5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py 2">
            <a:extLst>
              <a:ext uri="{FF2B5EF4-FFF2-40B4-BE49-F238E27FC236}">
                <a16:creationId xmlns:a16="http://schemas.microsoft.com/office/drawing/2014/main" id="{F33E9590-2B13-C240-8A3F-C37F5BF0FA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8E55FD44-AA75-3240-B10E-45B18867F8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96FFBA0B-358D-D141-BE91-646C0B1AD2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52" name="Copy 2">
            <a:extLst>
              <a:ext uri="{FF2B5EF4-FFF2-40B4-BE49-F238E27FC236}">
                <a16:creationId xmlns:a16="http://schemas.microsoft.com/office/drawing/2014/main" id="{265B6FF0-F656-0B43-B8D5-E437272BE50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opy 2">
            <a:extLst>
              <a:ext uri="{FF2B5EF4-FFF2-40B4-BE49-F238E27FC236}">
                <a16:creationId xmlns:a16="http://schemas.microsoft.com/office/drawing/2014/main" id="{31B6FA48-16DD-004A-9464-40670B7009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54" name="Copy 2">
            <a:extLst>
              <a:ext uri="{FF2B5EF4-FFF2-40B4-BE49-F238E27FC236}">
                <a16:creationId xmlns:a16="http://schemas.microsoft.com/office/drawing/2014/main" id="{3B8A7439-D821-E74D-A59D-0A056B5D0A5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55" name="Copy 2">
            <a:extLst>
              <a:ext uri="{FF2B5EF4-FFF2-40B4-BE49-F238E27FC236}">
                <a16:creationId xmlns:a16="http://schemas.microsoft.com/office/drawing/2014/main" id="{8E79F517-E97A-2748-BB37-5253B0C35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01312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– Split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83309-70D3-0340-B14E-BE30AF3BD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A8ABF64-91D8-2F48-97D4-73DC521F4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A407A57A-3991-234C-BB4D-C76AA7224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3" name="Headline 2">
            <a:extLst>
              <a:ext uri="{FF2B5EF4-FFF2-40B4-BE49-F238E27FC236}">
                <a16:creationId xmlns:a16="http://schemas.microsoft.com/office/drawing/2014/main" id="{5F149B35-BE87-6D4B-A76F-EE326743B2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A06E633F-6C97-9A48-A124-6CBA22618D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6529" y="2250066"/>
            <a:ext cx="4668709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347472" indent="-347472">
              <a:lnSpc>
                <a:spcPts val="196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32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– Split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909D505E-311A-9742-9802-6BA20700E6E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Column 1">
            <a:extLst>
              <a:ext uri="{FF2B5EF4-FFF2-40B4-BE49-F238E27FC236}">
                <a16:creationId xmlns:a16="http://schemas.microsoft.com/office/drawing/2014/main" id="{84811588-2F3A-374E-A3FD-346248EA13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14" name="Column 2">
            <a:extLst>
              <a:ext uri="{FF2B5EF4-FFF2-40B4-BE49-F238E27FC236}">
                <a16:creationId xmlns:a16="http://schemas.microsoft.com/office/drawing/2014/main" id="{4889A88A-0710-A042-8072-3AD02CDB9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6529" y="2250066"/>
            <a:ext cx="4668709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347472" indent="-347472">
              <a:lnSpc>
                <a:spcPts val="196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89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4 – Split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341A4-E791-D44E-AC57-83B8D467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7613E3-528C-4B48-962F-218DA3062E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A407A57A-3991-234C-BB4D-C76AA7224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B65D06A-C660-304A-BF51-E53969C245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25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4 – Split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BB60C-87AB-3B4D-9FA6-2E22249D4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909D505E-311A-9742-9802-6BA20700E6E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A93A090-B6E4-C645-ACB7-BA8B5BBC5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Column 1">
            <a:extLst>
              <a:ext uri="{FF2B5EF4-FFF2-40B4-BE49-F238E27FC236}">
                <a16:creationId xmlns:a16="http://schemas.microsoft.com/office/drawing/2014/main" id="{84811588-2F3A-374E-A3FD-346248EA13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E5E1A-83D6-C743-AA00-2266C72F07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36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– Split Conten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D7113C-B06C-114F-9BC4-D9927D5ED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8" name="Chapter Title">
            <a:extLst>
              <a:ext uri="{FF2B5EF4-FFF2-40B4-BE49-F238E27FC236}">
                <a16:creationId xmlns:a16="http://schemas.microsoft.com/office/drawing/2014/main" id="{3B15BE9E-15AB-6248-BC6C-65FA9B41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902644F1-F876-6F4E-B0D0-30B61C1D1DA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E612916-D698-B646-8E99-73538FEC0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Column 1">
            <a:extLst>
              <a:ext uri="{FF2B5EF4-FFF2-40B4-BE49-F238E27FC236}">
                <a16:creationId xmlns:a16="http://schemas.microsoft.com/office/drawing/2014/main" id="{2D25A3E2-5973-1F47-9839-AEEF2A9FA6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Headline 2">
            <a:extLst>
              <a:ext uri="{FF2B5EF4-FFF2-40B4-BE49-F238E27FC236}">
                <a16:creationId xmlns:a16="http://schemas.microsoft.com/office/drawing/2014/main" id="{3B9320FD-ECFE-2547-B24C-41807BE745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14" name="Column 2">
            <a:extLst>
              <a:ext uri="{FF2B5EF4-FFF2-40B4-BE49-F238E27FC236}">
                <a16:creationId xmlns:a16="http://schemas.microsoft.com/office/drawing/2014/main" id="{BE08606E-3A0D-A34C-AE43-FA45C840AF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6529" y="2250066"/>
            <a:ext cx="4668709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347472" indent="-347472">
              <a:lnSpc>
                <a:spcPts val="196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30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–  Feature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199" cy="61314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715F7-79AE-4445-BAD3-85182EECD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83F9BD00-9860-B24B-A115-ADCF1F873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B24EE79-0614-1C44-9851-9AF8AE45475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6C2F877-471D-F64A-908A-B18F17859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6">
                    <a:lumMod val="90000"/>
                  </a:schemeClr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7BE2A8A8-9F48-D340-BBE6-3CCC22FF30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5729288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187EC-ADB8-8D41-852E-6A8DD6FB36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800" cy="6129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7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–  Featured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200" cy="61314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5827C1-94DC-5940-A85A-10CDA96F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092D0355-EC65-A840-8C46-2F2D005A4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5E1BBCE-1234-3F43-9A61-5DFC3A3C1E1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129857A-4191-9E44-B536-ECD8F7869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A78ABDEE-3F66-9544-9A11-A8EE097D1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5729288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50FC85D-27CD-FF4D-8BFA-DF4E67E5B4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799" cy="6129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80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–  Bulleted List - L. H.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op Nav">
            <a:extLst>
              <a:ext uri="{FF2B5EF4-FFF2-40B4-BE49-F238E27FC236}">
                <a16:creationId xmlns:a16="http://schemas.microsoft.com/office/drawing/2014/main" id="{B0DBB454-2923-D247-A793-2E1AD83EDC61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6931D-0790-784E-B4DB-8ED1ACF44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3321724"/>
            <a:ext cx="12191998" cy="3027950"/>
            <a:chOff x="1" y="2621937"/>
            <a:chExt cx="12191998" cy="30279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5043362-8F75-0745-A63A-7834495F8714}"/>
                </a:ext>
              </a:extLst>
            </p:cNvPr>
            <p:cNvGrpSpPr/>
            <p:nvPr userDrawn="1"/>
          </p:nvGrpSpPr>
          <p:grpSpPr>
            <a:xfrm>
              <a:off x="1" y="2621937"/>
              <a:ext cx="2001201" cy="233422"/>
              <a:chOff x="0" y="2656480"/>
              <a:chExt cx="9572617" cy="23342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E66ECAB-7133-AD4B-B0EE-28A4BEF04CAC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C11623C-AC1A-4A43-A565-9255506E6567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8D16141-CCAB-0746-8535-98B2E101BCFA}"/>
                </a:ext>
              </a:extLst>
            </p:cNvPr>
            <p:cNvGrpSpPr/>
            <p:nvPr userDrawn="1"/>
          </p:nvGrpSpPr>
          <p:grpSpPr>
            <a:xfrm rot="5400000">
              <a:off x="428932" y="4077616"/>
              <a:ext cx="2911120" cy="233422"/>
              <a:chOff x="0" y="2656480"/>
              <a:chExt cx="9572617" cy="23342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52A5FA2-4E0D-C54C-BB84-BDD6D943E8D4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C389AD1-AB5B-BD49-AB38-9B9B1604791E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969F282-EF38-FC40-905F-6E5D77FB9041}"/>
                </a:ext>
              </a:extLst>
            </p:cNvPr>
            <p:cNvGrpSpPr/>
            <p:nvPr userDrawn="1"/>
          </p:nvGrpSpPr>
          <p:grpSpPr>
            <a:xfrm>
              <a:off x="1884490" y="5416463"/>
              <a:ext cx="10307509" cy="233422"/>
              <a:chOff x="0" y="2656480"/>
              <a:chExt cx="9572617" cy="23342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FC2C7F0-EC9D-D44C-B4DD-06FE6C88E716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7BDA258-0A0D-F741-9901-55DEAA79A460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5B8D5-712F-414E-A26F-6FA978D44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D7037DB2-618C-FC4F-9EF6-9DD398234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8" name="Pg">
            <a:extLst>
              <a:ext uri="{FF2B5EF4-FFF2-40B4-BE49-F238E27FC236}">
                <a16:creationId xmlns:a16="http://schemas.microsoft.com/office/drawing/2014/main" id="{75E0C428-3E02-FA42-99AF-95E6B1BE253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785BAF5-3D1A-EB44-9381-2C704C223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50" y="958960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01">
            <a:extLst>
              <a:ext uri="{FF2B5EF4-FFF2-40B4-BE49-F238E27FC236}">
                <a16:creationId xmlns:a16="http://schemas.microsoft.com/office/drawing/2014/main" id="{C7460D23-DB38-E34B-9711-F933BB9213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351" y="181383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" name="Headline 1">
            <a:extLst>
              <a:ext uri="{FF2B5EF4-FFF2-40B4-BE49-F238E27FC236}">
                <a16:creationId xmlns:a16="http://schemas.microsoft.com/office/drawing/2014/main" id="{8E9BAA1C-DF88-B445-9BDF-5E8FB00ADB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197" y="1813832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50" name="Copy 1">
            <a:extLst>
              <a:ext uri="{FF2B5EF4-FFF2-40B4-BE49-F238E27FC236}">
                <a16:creationId xmlns:a16="http://schemas.microsoft.com/office/drawing/2014/main" id="{238D5C13-6BC6-864C-852E-088734E0F5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2671" y="2265940"/>
            <a:ext cx="4241637" cy="420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</p:txBody>
      </p:sp>
      <p:sp>
        <p:nvSpPr>
          <p:cNvPr id="33" name="02">
            <a:extLst>
              <a:ext uri="{FF2B5EF4-FFF2-40B4-BE49-F238E27FC236}">
                <a16:creationId xmlns:a16="http://schemas.microsoft.com/office/drawing/2014/main" id="{502F8C79-77C0-5C48-867D-B292CA3E5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450" y="3291803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2" name="Headline 2">
            <a:extLst>
              <a:ext uri="{FF2B5EF4-FFF2-40B4-BE49-F238E27FC236}">
                <a16:creationId xmlns:a16="http://schemas.microsoft.com/office/drawing/2014/main" id="{1217D55F-AC99-6C4B-A91A-B525B2F82D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6296" y="3291803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9" name="Copy 2">
            <a:extLst>
              <a:ext uri="{FF2B5EF4-FFF2-40B4-BE49-F238E27FC236}">
                <a16:creationId xmlns:a16="http://schemas.microsoft.com/office/drawing/2014/main" id="{6B38AE9F-747B-2849-9A2B-8E78114D04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99196" y="3698521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36" name="03">
            <a:extLst>
              <a:ext uri="{FF2B5EF4-FFF2-40B4-BE49-F238E27FC236}">
                <a16:creationId xmlns:a16="http://schemas.microsoft.com/office/drawing/2014/main" id="{8C7E74A7-FBB4-F44D-9FD3-F3C86CE25C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563" y="4758717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8" name="Headline 3">
            <a:extLst>
              <a:ext uri="{FF2B5EF4-FFF2-40B4-BE49-F238E27FC236}">
                <a16:creationId xmlns:a16="http://schemas.microsoft.com/office/drawing/2014/main" id="{A5C9EDD8-7B5C-B14B-A1FE-E4BC3B6F3C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6296" y="4752591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0" name="Copy 3">
            <a:extLst>
              <a:ext uri="{FF2B5EF4-FFF2-40B4-BE49-F238E27FC236}">
                <a16:creationId xmlns:a16="http://schemas.microsoft.com/office/drawing/2014/main" id="{C2895A15-FE9A-7A4F-8035-F76C77E050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2671" y="5182326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093DB3-273B-AF41-9798-B6C4095D961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35788" y="1746250"/>
            <a:ext cx="4148137" cy="5111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8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–  Bulleted Lis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287A0-C8FD-6449-8310-14600C68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3321723"/>
            <a:ext cx="12192000" cy="3027951"/>
            <a:chOff x="0" y="2621937"/>
            <a:chExt cx="12192000" cy="3027951"/>
          </a:xfrm>
          <a:solidFill>
            <a:schemeClr val="accent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A87DFCB-27DE-CA43-932D-377A4B7A96E8}"/>
                </a:ext>
              </a:extLst>
            </p:cNvPr>
            <p:cNvSpPr/>
            <p:nvPr userDrawn="1"/>
          </p:nvSpPr>
          <p:spPr>
            <a:xfrm>
              <a:off x="0" y="2621937"/>
              <a:ext cx="1821468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4C1B40-A6DC-E140-A12A-4D94A2DA9CA4}"/>
                </a:ext>
              </a:extLst>
            </p:cNvPr>
            <p:cNvSpPr/>
            <p:nvPr userDrawn="1"/>
          </p:nvSpPr>
          <p:spPr>
            <a:xfrm rot="5400000">
              <a:off x="372227" y="4020914"/>
              <a:ext cx="3027951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788E9F-4D6F-FC49-AFFB-0DB170A87861}"/>
                </a:ext>
              </a:extLst>
            </p:cNvPr>
            <p:cNvSpPr/>
            <p:nvPr userDrawn="1"/>
          </p:nvSpPr>
          <p:spPr>
            <a:xfrm>
              <a:off x="1810327" y="5419887"/>
              <a:ext cx="10381673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26904-2D64-A041-AED1-1566B3F82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9A5F8572-960D-D448-90C2-B30ED4284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48342CED-001C-AD48-8427-D341DEBD80C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B0E7CBC-867F-A54C-812D-51EB02B0D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4895" y="958960"/>
            <a:ext cx="4796859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8" name="01">
            <a:extLst>
              <a:ext uri="{FF2B5EF4-FFF2-40B4-BE49-F238E27FC236}">
                <a16:creationId xmlns:a16="http://schemas.microsoft.com/office/drawing/2014/main" id="{4DD26A78-8BCB-B24A-B98B-D3C5C72014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7796" y="1718735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Headline 1">
            <a:extLst>
              <a:ext uri="{FF2B5EF4-FFF2-40B4-BE49-F238E27FC236}">
                <a16:creationId xmlns:a16="http://schemas.microsoft.com/office/drawing/2014/main" id="{F77579FA-E0A6-BE4E-B83A-0F7305BA49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6642" y="1718735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9" name="Copy 1">
            <a:extLst>
              <a:ext uri="{FF2B5EF4-FFF2-40B4-BE49-F238E27FC236}">
                <a16:creationId xmlns:a16="http://schemas.microsoft.com/office/drawing/2014/main" id="{2388C246-4C64-A44F-961B-615B097BA7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53018" y="2156391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2">
            <a:extLst>
              <a:ext uri="{FF2B5EF4-FFF2-40B4-BE49-F238E27FC236}">
                <a16:creationId xmlns:a16="http://schemas.microsoft.com/office/drawing/2014/main" id="{830944A2-8584-BC4A-92AA-32D0B4464A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4895" y="3196706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Headline 2">
            <a:extLst>
              <a:ext uri="{FF2B5EF4-FFF2-40B4-BE49-F238E27FC236}">
                <a16:creationId xmlns:a16="http://schemas.microsoft.com/office/drawing/2014/main" id="{FDD69F5D-AB79-3845-A6F2-385D5C5B1B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3741" y="3196706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2" name="Copy 2">
            <a:extLst>
              <a:ext uri="{FF2B5EF4-FFF2-40B4-BE49-F238E27FC236}">
                <a16:creationId xmlns:a16="http://schemas.microsoft.com/office/drawing/2014/main" id="{3D89D222-7622-9044-A731-85FC8011D9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0117" y="3634362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03">
            <a:extLst>
              <a:ext uri="{FF2B5EF4-FFF2-40B4-BE49-F238E27FC236}">
                <a16:creationId xmlns:a16="http://schemas.microsoft.com/office/drawing/2014/main" id="{A0717EC4-4CFA-3746-A443-E79E29767C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6008" y="465438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5" name="Headline 3">
            <a:extLst>
              <a:ext uri="{FF2B5EF4-FFF2-40B4-BE49-F238E27FC236}">
                <a16:creationId xmlns:a16="http://schemas.microsoft.com/office/drawing/2014/main" id="{0D57046F-F33F-6840-BE9B-EAD06F2C96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3741" y="4657494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Copy 3">
            <a:extLst>
              <a:ext uri="{FF2B5EF4-FFF2-40B4-BE49-F238E27FC236}">
                <a16:creationId xmlns:a16="http://schemas.microsoft.com/office/drawing/2014/main" id="{4F9721F3-9853-5247-BD5C-9420E958AD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1230" y="5092596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6DB3A7-20E0-684E-9A74-A2BF27E7FB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9975" y="1373188"/>
            <a:ext cx="4438650" cy="54848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7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Cover Slide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636020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–  Call Out Box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op Nav">
            <a:extLst>
              <a:ext uri="{FF2B5EF4-FFF2-40B4-BE49-F238E27FC236}">
                <a16:creationId xmlns:a16="http://schemas.microsoft.com/office/drawing/2014/main" id="{E4D20FAE-37C6-C749-A4C0-1C7EB7AFC4CD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C79D01-1491-1A46-B0B6-F2FEBC1BA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404AE-4E2C-6049-95E3-193B665C2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DA8190D2-E978-6643-BCB2-60CDE40B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5B59F53A-E8CF-1C40-B445-91F374C88B6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255ED6-FF99-7C4C-872F-AE8527729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A788A84-57E8-A34B-9A7A-191EA5DB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B745550E-7BE1-494D-B44D-4932A01F3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959AF58F-8047-4A4F-B1B7-E6B18CF6AF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47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–  Call Out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DB41E570-CA75-A746-B954-43B4FA2F75C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D6D3B9-5F57-4D46-94D5-27811194D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EF590-E588-8B41-AF56-718C495BB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8B0874C-8B01-C74F-A1E1-E491D257E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FC8C3A12-05AB-384D-B38A-AA60F17D987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95255C-5C21-B44A-9272-4243F8BC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accent6">
                    <a:lumMod val="90000"/>
                  </a:schemeClr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19F8877B-D18D-CF4F-A4B3-5626E1DDC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24804DEE-1D02-2343-BFAA-2C9772B15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1" name="Call out Box">
            <a:extLst>
              <a:ext uri="{FF2B5EF4-FFF2-40B4-BE49-F238E27FC236}">
                <a16:creationId xmlns:a16="http://schemas.microsoft.com/office/drawing/2014/main" id="{B084D13F-DF47-7449-946E-30E399B43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–  Call Out Box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4543A-2943-E144-B0C9-4FF147982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8E5E85-12FB-CF4F-8F55-864987A9A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dirty="0"/>
              <a:t>Call Out Box —</a:t>
            </a:r>
          </a:p>
          <a:p>
            <a:pPr lvl="0"/>
            <a:r>
              <a:rPr lang="en-US" dirty="0"/>
              <a:t>24pt Bold limited to 50 characters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258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7 –  Call Out Box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op Nav">
            <a:extLst>
              <a:ext uri="{FF2B5EF4-FFF2-40B4-BE49-F238E27FC236}">
                <a16:creationId xmlns:a16="http://schemas.microsoft.com/office/drawing/2014/main" id="{FC231581-4C30-CC44-97C7-AF37930886B5}"/>
              </a:ext>
            </a:extLst>
          </p:cNvPr>
          <p:cNvSpPr/>
          <p:nvPr userDrawn="1"/>
        </p:nvSpPr>
        <p:spPr>
          <a:xfrm>
            <a:off x="8105548" y="728663"/>
            <a:ext cx="4086452" cy="406829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441DD-A5DD-674E-B805-796E0DCE8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6AF6692-F0B1-984D-AAE3-766630556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77BBF566-40CB-864A-B2E3-96B94E6B1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AECED608-F065-4D58-B7C8-0C1C936EBB3A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873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7 –  Call Out Box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op Nav">
            <a:extLst>
              <a:ext uri="{FF2B5EF4-FFF2-40B4-BE49-F238E27FC236}">
                <a16:creationId xmlns:a16="http://schemas.microsoft.com/office/drawing/2014/main" id="{5632E63E-8B1B-134B-9EA1-CD9ACBB6716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77483-4A49-AA4B-8B2E-9115C1ECC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93D016-9E70-8F45-AA00-97F5080F2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Call Out Box —</a:t>
            </a:r>
          </a:p>
          <a:p>
            <a:pPr lvl="0"/>
            <a:r>
              <a:rPr lang="en-US" dirty="0"/>
              <a:t>24pt Bold limited to 50 characters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473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–  Full Bleed Photo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5B405-5520-D342-BFF1-B35680114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8" name="Chapter Title">
            <a:extLst>
              <a:ext uri="{FF2B5EF4-FFF2-40B4-BE49-F238E27FC236}">
                <a16:creationId xmlns:a16="http://schemas.microsoft.com/office/drawing/2014/main" id="{84EF5F22-40A4-F34C-9AAE-3BE16DC4D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0" name="Pg">
            <a:extLst>
              <a:ext uri="{FF2B5EF4-FFF2-40B4-BE49-F238E27FC236}">
                <a16:creationId xmlns:a16="http://schemas.microsoft.com/office/drawing/2014/main" id="{9E56A7A9-2EA7-8342-A088-17D4FCB6BD7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80C8E3-777D-544D-80D5-B7791BC58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7A9CB7-967C-C743-9745-5972400AEA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01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–  Full Bleed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17A81-5A2C-1C46-B732-6D8F752FE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C868D27C-4A66-3D40-B6D9-DA3C3E77B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6307E64D-ABD6-964C-A9ED-0F2BC5F5DFC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4E7FBC-DBF4-A843-BCC8-3AABD2752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932ECF-C481-0042-9C4B-69AC0151F6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26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–  Full Bleed Photo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24E95-DAF4-C047-A8A8-63805777A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A2B021-614E-CC4D-9416-F375CF1D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918D5D-8AA4-3844-A0DB-F33D1F9E638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41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8 –  Full Bleed Photo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9A50EBF1-7D5E-3747-8077-326AF31A95C4}"/>
              </a:ext>
            </a:extLst>
          </p:cNvPr>
          <p:cNvSpPr/>
          <p:nvPr userDrawn="1"/>
        </p:nvSpPr>
        <p:spPr>
          <a:xfrm>
            <a:off x="8112124" y="2744788"/>
            <a:ext cx="4079875" cy="411321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A26EE-2250-A34C-87BB-A0544E465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4A7980-45D8-784D-8E4F-0D0053671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8F2E5B-FAE3-7C4A-9B56-823251248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60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 5-column Tex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518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Cover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42EDC8-9FFB-2849-A229-4E95F1FA8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874" cy="923533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4F1E58E-5201-7248-9458-9D35301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BE9A612-EC57-864B-AADF-3B43A50F4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1" name="Subtitle">
            <a:extLst>
              <a:ext uri="{FF2B5EF4-FFF2-40B4-BE49-F238E27FC236}">
                <a16:creationId xmlns:a16="http://schemas.microsoft.com/office/drawing/2014/main" id="{89FF4802-A4D3-434E-9424-1B51794D3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25" name="Name &amp; Surname">
            <a:extLst>
              <a:ext uri="{FF2B5EF4-FFF2-40B4-BE49-F238E27FC236}">
                <a16:creationId xmlns:a16="http://schemas.microsoft.com/office/drawing/2014/main" id="{1BE2989A-80FF-6748-9A18-6CF1DD0939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347901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24" name="Numeral Date">
            <a:extLst>
              <a:ext uri="{FF2B5EF4-FFF2-40B4-BE49-F238E27FC236}">
                <a16:creationId xmlns:a16="http://schemas.microsoft.com/office/drawing/2014/main" id="{EAEF7B50-2449-3847-A9B3-BC55E2EFB2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EB94A7-64EA-3C44-B1A7-F2BF742D9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33204" y="2830679"/>
            <a:ext cx="3121683" cy="40273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72431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 5-column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D2407-3AEE-1846-8778-AE4EE683A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33" name="Chapter Title">
            <a:extLst>
              <a:ext uri="{FF2B5EF4-FFF2-40B4-BE49-F238E27FC236}">
                <a16:creationId xmlns:a16="http://schemas.microsoft.com/office/drawing/2014/main" id="{7D24EF4D-8CFF-2241-8291-933EFE62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8" name="Pg">
            <a:extLst>
              <a:ext uri="{FF2B5EF4-FFF2-40B4-BE49-F238E27FC236}">
                <a16:creationId xmlns:a16="http://schemas.microsoft.com/office/drawing/2014/main" id="{2D9A1D09-DB20-6D4D-83FD-330BCF62809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E40A5D0-FCE3-9442-99D4-4FFF20BCB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BAD73B57-8C4A-D743-AACF-484F43CC0B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2B469334-6E72-5D40-AA8E-B737B44651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42B229DB-D4B9-544F-8266-334234356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F469656D-C96E-9A47-B8C1-D64C8FCF77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8383D3C-9789-A842-828F-3B5C13382A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DFE1817B-BA1F-C949-8EA0-6C1005259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FA4866C5-96CB-A844-A442-C93A18B11A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7BA46A7F-694F-8447-AAD3-ED50BF4275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A2E9B9FF-BCCB-2247-9494-04E868F5AF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FFA14467-DA2F-1347-A181-87C0FDFC04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CD36F8F1-96E3-E648-926C-EFEE29F6CF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B161DB36-BA0A-6E48-A4BC-33D1C6F0B3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4F8FF71C-BC5B-B24A-944F-6C70373088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8389548D-A6FA-B449-8592-28D45618BBA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BBFD7C98-2BE7-7E44-BCED-09D8223506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523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 userDrawn="1">
          <p15:clr>
            <a:srgbClr val="FBAE40"/>
          </p15:clr>
        </p15:guide>
        <p15:guide id="9" pos="7310" userDrawn="1">
          <p15:clr>
            <a:srgbClr val="FBAE40"/>
          </p15:clr>
        </p15:guide>
        <p15:guide id="10" pos="347" userDrawn="1">
          <p15:clr>
            <a:srgbClr val="FBAE40"/>
          </p15:clr>
        </p15:guide>
        <p15:guide id="11" pos="483" userDrawn="1">
          <p15:clr>
            <a:srgbClr val="FBAE40"/>
          </p15:clr>
        </p15:guide>
        <p15:guide id="12" pos="7197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 5-column Text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op Nav">
            <a:extLst>
              <a:ext uri="{FF2B5EF4-FFF2-40B4-BE49-F238E27FC236}">
                <a16:creationId xmlns:a16="http://schemas.microsoft.com/office/drawing/2014/main" id="{63C8FBF6-E07B-8749-9CE6-AF0D6291DEB0}"/>
              </a:ext>
            </a:extLst>
          </p:cNvPr>
          <p:cNvSpPr/>
          <p:nvPr userDrawn="1"/>
        </p:nvSpPr>
        <p:spPr>
          <a:xfrm>
            <a:off x="0" y="728664"/>
            <a:ext cx="12191999" cy="612933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0BAF2-64CC-3A4E-B752-82EE147F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01EF1194-E7BA-8641-B7C3-306A8956F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5" name="Pg">
            <a:extLst>
              <a:ext uri="{FF2B5EF4-FFF2-40B4-BE49-F238E27FC236}">
                <a16:creationId xmlns:a16="http://schemas.microsoft.com/office/drawing/2014/main" id="{844B4F85-BEB9-7D42-92C7-7EC215876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EE164E9-B94E-9149-9694-542238654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95B3BA13-C080-9848-9EE1-B9E9CA19F9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AF070C41-6C94-3A4A-978A-F440F16176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03D79C4C-8F32-6B4B-9FFB-9C9CFDBBD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CA6ABE95-681E-C34A-B8B6-569502D902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3600F69-272F-C24D-B914-C33E870648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88C5C30B-1103-594F-A8AA-BF1A6908C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E3A9735A-C485-864B-B59D-5F45DEADA8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373489FE-C2DA-EF46-949E-CA23CB51A5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4FF6A20C-BEDE-1547-803D-D2BD830DE1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ADC59BD8-C0C2-684A-8085-EBDE4B767D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7C02D760-3953-CF49-A639-E32179CD656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F4EA188A-7D90-7B4B-A837-4262F19D75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2EFF1D36-CE17-1949-929C-138DF56058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A0B65ACF-BEB4-5149-816B-A56877ED8C6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D17CA303-7361-2D47-BB94-C5EFD44B71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67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–  4 Column Conten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B9C971-A59C-E24F-9F13-F9E4BED6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itle Line 1">
            <a:extLst>
              <a:ext uri="{FF2B5EF4-FFF2-40B4-BE49-F238E27FC236}">
                <a16:creationId xmlns:a16="http://schemas.microsoft.com/office/drawing/2014/main" id="{460B94BE-2F57-214D-AA8B-96BF52A1AB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85924" y="1995932"/>
            <a:ext cx="1892300" cy="312737"/>
          </a:xfr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1091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6" name="Title Line 2">
            <a:extLst>
              <a:ext uri="{FF2B5EF4-FFF2-40B4-BE49-F238E27FC236}">
                <a16:creationId xmlns:a16="http://schemas.microsoft.com/office/drawing/2014/main" id="{E31E5F7E-95A4-D243-9357-C2B9239A65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49850" y="1993226"/>
            <a:ext cx="1892300" cy="312737"/>
          </a:xfr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6106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3">
            <a:extLst>
              <a:ext uri="{FF2B5EF4-FFF2-40B4-BE49-F238E27FC236}">
                <a16:creationId xmlns:a16="http://schemas.microsoft.com/office/drawing/2014/main" id="{CEBEEFA7-BA38-3640-8D05-BA35D9C9FA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3775" y="2006927"/>
            <a:ext cx="1892300" cy="312737"/>
          </a:xfr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1121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46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 userDrawn="1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–  4 Column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CD589-820C-E34C-BB24-CFC41AFBF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922674B1-49AA-9341-8C46-794E75990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D0B7D5-0192-F646-9D3E-35CC8C2AFEB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3A6DBF-0DEF-DB4B-A0B6-95184738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Title line 1">
            <a:extLst>
              <a:ext uri="{FF2B5EF4-FFF2-40B4-BE49-F238E27FC236}">
                <a16:creationId xmlns:a16="http://schemas.microsoft.com/office/drawing/2014/main" id="{6E0352A1-1A9E-4B4D-AC82-71F39E86DC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6892" y="1995932"/>
            <a:ext cx="1892300" cy="312737"/>
          </a:xfr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059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2">
            <a:extLst>
              <a:ext uri="{FF2B5EF4-FFF2-40B4-BE49-F238E27FC236}">
                <a16:creationId xmlns:a16="http://schemas.microsoft.com/office/drawing/2014/main" id="{16F4E1AB-6264-DF41-8025-CF302045B0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75168" y="1993226"/>
            <a:ext cx="1892300" cy="312737"/>
          </a:xfr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142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8" name="Title line 3">
            <a:extLst>
              <a:ext uri="{FF2B5EF4-FFF2-40B4-BE49-F238E27FC236}">
                <a16:creationId xmlns:a16="http://schemas.microsoft.com/office/drawing/2014/main" id="{4005FD16-CA36-F449-BFD1-723D089159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23443" y="2006927"/>
            <a:ext cx="1892300" cy="312737"/>
          </a:xfr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789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21" name="Title line 4">
            <a:extLst>
              <a:ext uri="{FF2B5EF4-FFF2-40B4-BE49-F238E27FC236}">
                <a16:creationId xmlns:a16="http://schemas.microsoft.com/office/drawing/2014/main" id="{85D83742-7B64-2842-9FD7-C3DB4A118D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71718" y="1998724"/>
            <a:ext cx="1892300" cy="312737"/>
          </a:xfr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7" name="Column 4">
            <a:extLst>
              <a:ext uri="{FF2B5EF4-FFF2-40B4-BE49-F238E27FC236}">
                <a16:creationId xmlns:a16="http://schemas.microsoft.com/office/drawing/2014/main" id="{EB2FCF4E-2315-A74B-9A73-3DEC8F3B2C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015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05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200" userDrawn="1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80" userDrawn="1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– 4 Column Content BOX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3395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3BF18-190B-0B45-86C7-8E7FD8D5B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24" name="Chapter Title">
            <a:extLst>
              <a:ext uri="{FF2B5EF4-FFF2-40B4-BE49-F238E27FC236}">
                <a16:creationId xmlns:a16="http://schemas.microsoft.com/office/drawing/2014/main" id="{4C3A16F4-5E80-954F-9F5D-C17AAF09B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5" name="Pg">
            <a:extLst>
              <a:ext uri="{FF2B5EF4-FFF2-40B4-BE49-F238E27FC236}">
                <a16:creationId xmlns:a16="http://schemas.microsoft.com/office/drawing/2014/main" id="{26155597-F0AF-764C-8816-67A652B266A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8B34E99-AE30-4C49-ABBE-F3D759A4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3" name="01">
            <a:extLst>
              <a:ext uri="{FF2B5EF4-FFF2-40B4-BE49-F238E27FC236}">
                <a16:creationId xmlns:a16="http://schemas.microsoft.com/office/drawing/2014/main" id="{656B9FAF-84C0-7E43-8B08-53730DCF7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79440" y="1946465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9" name="Caption 1">
            <a:extLst>
              <a:ext uri="{FF2B5EF4-FFF2-40B4-BE49-F238E27FC236}">
                <a16:creationId xmlns:a16="http://schemas.microsoft.com/office/drawing/2014/main" id="{9CF9316A-A272-CB44-96B8-3E066822DF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36FF7C71-04B0-1B44-BAC9-283FE6509B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532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D95B1A93-7377-6B4F-AB4C-85A0ADE1456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113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4" name="02">
            <a:extLst>
              <a:ext uri="{FF2B5EF4-FFF2-40B4-BE49-F238E27FC236}">
                <a16:creationId xmlns:a16="http://schemas.microsoft.com/office/drawing/2014/main" id="{42B5B42B-7BA8-8749-A68B-767FDE1DBE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6882" y="1946703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61" name="Caption 2">
            <a:extLst>
              <a:ext uri="{FF2B5EF4-FFF2-40B4-BE49-F238E27FC236}">
                <a16:creationId xmlns:a16="http://schemas.microsoft.com/office/drawing/2014/main" id="{AB11E701-A589-1142-AAC4-7F98249E39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73065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C7180CB-D6CC-884D-A1D6-4238C52B1D1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07143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lumn 2">
            <a:extLst>
              <a:ext uri="{FF2B5EF4-FFF2-40B4-BE49-F238E27FC236}">
                <a16:creationId xmlns:a16="http://schemas.microsoft.com/office/drawing/2014/main" id="{DED1FE80-97ED-A44A-AAC7-23445FA937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38724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5" name="03">
            <a:extLst>
              <a:ext uri="{FF2B5EF4-FFF2-40B4-BE49-F238E27FC236}">
                <a16:creationId xmlns:a16="http://schemas.microsoft.com/office/drawing/2014/main" id="{8192EB0B-9651-B544-BDAC-EE091C49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9356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2" name="Caption 3">
            <a:extLst>
              <a:ext uri="{FF2B5EF4-FFF2-40B4-BE49-F238E27FC236}">
                <a16:creationId xmlns:a16="http://schemas.microsoft.com/office/drawing/2014/main" id="{284AA87E-52EF-2045-830C-F4AAFF5F8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62044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2" name="Subtitle 3">
            <a:extLst>
              <a:ext uri="{FF2B5EF4-FFF2-40B4-BE49-F238E27FC236}">
                <a16:creationId xmlns:a16="http://schemas.microsoft.com/office/drawing/2014/main" id="{94D3E8CD-91A0-F547-BA17-B7867B89A68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05088" y="4391924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3" name="Column 3">
            <a:extLst>
              <a:ext uri="{FF2B5EF4-FFF2-40B4-BE49-F238E27FC236}">
                <a16:creationId xmlns:a16="http://schemas.microsoft.com/office/drawing/2014/main" id="{39B3353B-2777-5447-89A8-8604255C06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36669" y="4960909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6" name="04">
            <a:extLst>
              <a:ext uri="{FF2B5EF4-FFF2-40B4-BE49-F238E27FC236}">
                <a16:creationId xmlns:a16="http://schemas.microsoft.com/office/drawing/2014/main" id="{6CFC2436-7424-CA43-969D-9AB5100DA3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2202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3" name="Caption 4">
            <a:extLst>
              <a:ext uri="{FF2B5EF4-FFF2-40B4-BE49-F238E27FC236}">
                <a16:creationId xmlns:a16="http://schemas.microsoft.com/office/drawing/2014/main" id="{C758B12F-C44F-274A-A913-BCB1409A8D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5774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7" name="Subtitle 4">
            <a:extLst>
              <a:ext uri="{FF2B5EF4-FFF2-40B4-BE49-F238E27FC236}">
                <a16:creationId xmlns:a16="http://schemas.microsoft.com/office/drawing/2014/main" id="{54CCEB4F-7779-5E4B-B18D-AA167974C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53963" y="4388597"/>
            <a:ext cx="2044858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8" name="Column 4">
            <a:extLst>
              <a:ext uri="{FF2B5EF4-FFF2-40B4-BE49-F238E27FC236}">
                <a16:creationId xmlns:a16="http://schemas.microsoft.com/office/drawing/2014/main" id="{DDA404CD-C496-1F4F-B260-2970B74DBAD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56413" y="4957582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34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– Call Out Box / Imag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5C9CE-D32E-5541-B85A-FA6797185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ECAC6B-55DF-3941-B806-4599F6317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81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– Call Out Box / Imag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54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– Call Out Box /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53538-1E06-AD4F-B660-530EE363B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0803EF-B185-1A4B-AEB0-EB63A68BF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9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– Call Out Box / Image /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03ADE6-71A7-C548-9F6E-82FDBBD6C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75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 userDrawn="1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1 – Call Out Box / Imag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EFBCB-AB08-7140-8567-4FD4D04CA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06EC2B-3880-F14F-AE7E-34F53ED22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027" y="1736725"/>
            <a:ext cx="3807947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99974" y="1749425"/>
            <a:ext cx="4192026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85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2 –  Full Bleed Photo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ltiethnic group of kids sitting on floor in circle around the teacher and listening a story.">
            <a:extLst>
              <a:ext uri="{FF2B5EF4-FFF2-40B4-BE49-F238E27FC236}">
                <a16:creationId xmlns:a16="http://schemas.microsoft.com/office/drawing/2014/main" id="{E7890813-9A2C-C445-8885-75DF0271E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17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3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1 – Call Out Box / Imag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B85C7-7209-144C-8D24-339DFB0EC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EF899C-3DCF-8C49-9396-92C59D4A4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52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1 – Call Out Box /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642D6-3553-324F-921E-A1CD808FE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C77AEF-848E-1B4D-806C-A42A97518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FE6FF244-ECCD-FB4B-888A-4E5725DE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E8CE71D-FD18-3C4F-A0F0-3D4D2F934A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51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1 – Call Out Box / Image /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54558-A0FC-FC46-96A0-9A37F9394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60E6BF1-B230-CB4C-B6A7-A95B734E38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F4B5C00F-71F0-3640-9AFC-102C62C6B8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027" y="1736725"/>
            <a:ext cx="3807947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EE49D24-539A-734A-9997-3D71268C4F3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99974" y="1749425"/>
            <a:ext cx="4192026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41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 userDrawn="1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1 – Call Out Box / Imag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B6D6C-C29B-A548-A31E-1599E902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B65A249-F039-1443-8CC7-E8D46EA69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864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79875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7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1 – Call Out Box / Imag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ACFF1-F760-9646-978E-A45F7A2F2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07E239-B479-4B49-A66C-67B5E5D8E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036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6576" y="1749425"/>
            <a:ext cx="4086451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34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1 – Call Out Box /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47323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39C16-092F-A740-B960-ADDCD3D91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21EE8B-6895-1B4A-9E48-4992928A9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102551" cy="409257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53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1 – Call Out Box / Image /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3860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0767D-8A25-6C4A-8364-3B7A3F82F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63D1A8-1111-114B-9890-0CE0E14B7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38600" cy="409257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958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 userDrawn="1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– Call Out Box / Image / Cop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27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– Call Out Box / Image / Cop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6C25C-4E0B-8F45-A598-DEBA7C70A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6516CC-87F2-EF46-9DE4-E73DBE2F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84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– Call Out Box / Image / Cop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10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2 –  Full Bleed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lose-up of girl wearing eyeglasses writing on whiteboard in classroom">
            <a:extLst>
              <a:ext uri="{FF2B5EF4-FFF2-40B4-BE49-F238E27FC236}">
                <a16:creationId xmlns:a16="http://schemas.microsoft.com/office/drawing/2014/main" id="{92362EEF-3BD7-9942-9F61-594A9380A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100"/>
            <a:ext cx="12192000" cy="6891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38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 userDrawn="1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– Call Out Box / Image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3ECB7-D9C5-7546-A06E-9CF6F67D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20D7435D-F882-234A-BBC8-20C90114E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95F659-D768-DA4C-A100-D623125B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73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1 – Call Out Box / Image / Cop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DC658-BECF-B54E-AC16-9CF646F90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BAEEB7-4D07-4E47-9AD6-1302A0606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54C5140-16E5-5B49-8707-20A9139FD7A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488891"/>
            <a:ext cx="7081838" cy="334834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21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1 – Call Out Box / Image / Cop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D75399-CE4F-B348-BAB4-FC82DF060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F10BB2-BD13-C546-AA6B-50B0925DB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5"/>
            <a:ext cx="7081838" cy="332869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111FFF-42FA-CE45-BFD6-0F5263B787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07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1 – Call Out Box / Image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3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EA48F-3B08-6D49-AAE9-9E6A4A5E4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1E73F80A-1813-DA4F-8DE2-64EB7F213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36B83B-6BD2-D144-A9FF-1152262C28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7"/>
            <a:ext cx="7081838" cy="332869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156F9C9-D4B2-4542-B1D5-6C51BC91E5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04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63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- Statistics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46E26-8BE7-2D48-86AC-6974E1F63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13CBDD01-29C4-1745-98AD-13788A146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0116EA0E-2BFB-CB43-BCB2-E6275846FF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98EC6B-7BB0-C948-B167-15145EFB6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Stat 1">
            <a:extLst>
              <a:ext uri="{FF2B5EF4-FFF2-40B4-BE49-F238E27FC236}">
                <a16:creationId xmlns:a16="http://schemas.microsoft.com/office/drawing/2014/main" id="{C9E00311-1B4A-3A45-B2E1-0DEC2AF42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3" name="Stat 1 Caption">
            <a:extLst>
              <a:ext uri="{FF2B5EF4-FFF2-40B4-BE49-F238E27FC236}">
                <a16:creationId xmlns:a16="http://schemas.microsoft.com/office/drawing/2014/main" id="{38EEFF29-C9F6-F448-9DE3-B7BED4EA28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4" name="Stat 1 Copy">
            <a:extLst>
              <a:ext uri="{FF2B5EF4-FFF2-40B4-BE49-F238E27FC236}">
                <a16:creationId xmlns:a16="http://schemas.microsoft.com/office/drawing/2014/main" id="{B83545D4-1FE8-DC43-9A81-6F2504358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5" name="Stat 2">
            <a:extLst>
              <a:ext uri="{FF2B5EF4-FFF2-40B4-BE49-F238E27FC236}">
                <a16:creationId xmlns:a16="http://schemas.microsoft.com/office/drawing/2014/main" id="{4ABC467F-D107-4747-9586-1125DD08C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6" name="Stat 2 Caption">
            <a:extLst>
              <a:ext uri="{FF2B5EF4-FFF2-40B4-BE49-F238E27FC236}">
                <a16:creationId xmlns:a16="http://schemas.microsoft.com/office/drawing/2014/main" id="{8BD7BB4D-CE28-1E4B-9665-50E32471A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7" name="Stat 2 Copy">
            <a:extLst>
              <a:ext uri="{FF2B5EF4-FFF2-40B4-BE49-F238E27FC236}">
                <a16:creationId xmlns:a16="http://schemas.microsoft.com/office/drawing/2014/main" id="{EB835A56-B62C-D14B-903D-610071ADC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366E92-31CB-554F-81AB-17D313A7A1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94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- Statistics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F8A6E-8B6C-6747-84E2-7847C60A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7F34424B-8820-7344-948C-E6A37BDAA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2F9A6A3-1428-324C-BC1A-CD4F519AE9C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B342B07-82AB-0B4B-B28F-D84666772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Stat 1">
            <a:extLst>
              <a:ext uri="{FF2B5EF4-FFF2-40B4-BE49-F238E27FC236}">
                <a16:creationId xmlns:a16="http://schemas.microsoft.com/office/drawing/2014/main" id="{8719B257-7CF2-6F44-B644-631E6E5FD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8" name="Stat 1 Caption">
            <a:extLst>
              <a:ext uri="{FF2B5EF4-FFF2-40B4-BE49-F238E27FC236}">
                <a16:creationId xmlns:a16="http://schemas.microsoft.com/office/drawing/2014/main" id="{57760C02-0E47-7F4E-A806-343D235853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9" name="Stat 1 Copy">
            <a:extLst>
              <a:ext uri="{FF2B5EF4-FFF2-40B4-BE49-F238E27FC236}">
                <a16:creationId xmlns:a16="http://schemas.microsoft.com/office/drawing/2014/main" id="{EBA0D26B-DB92-4246-9287-4BA2780352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Stat 2">
            <a:extLst>
              <a:ext uri="{FF2B5EF4-FFF2-40B4-BE49-F238E27FC236}">
                <a16:creationId xmlns:a16="http://schemas.microsoft.com/office/drawing/2014/main" id="{B255A082-26C5-3C48-A4C3-084ADA5B7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1" name="Stat 2 Caption">
            <a:extLst>
              <a:ext uri="{FF2B5EF4-FFF2-40B4-BE49-F238E27FC236}">
                <a16:creationId xmlns:a16="http://schemas.microsoft.com/office/drawing/2014/main" id="{A2FDE0EB-7516-884E-8EAB-A79C46851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2" name="Stat 2 Copy">
            <a:extLst>
              <a:ext uri="{FF2B5EF4-FFF2-40B4-BE49-F238E27FC236}">
                <a16:creationId xmlns:a16="http://schemas.microsoft.com/office/drawing/2014/main" id="{26318E31-81CB-5441-B056-B8D276EEF0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DD162E7-2D04-F14B-8AE4-67BBDF2FB66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65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- Statistic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452E8-D98B-7D49-89F4-1988EA1CF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EB64CB2E-C92D-124D-B974-0B1896DAF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D5A19222-FB40-1547-B796-7486CB30C6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928CD4C-6268-8747-985F-C59CF046D0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Stat 1">
            <a:extLst>
              <a:ext uri="{FF2B5EF4-FFF2-40B4-BE49-F238E27FC236}">
                <a16:creationId xmlns:a16="http://schemas.microsoft.com/office/drawing/2014/main" id="{F98DED31-4635-444D-919C-2B2B0E840F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23" name="Stat 1 Caption">
            <a:extLst>
              <a:ext uri="{FF2B5EF4-FFF2-40B4-BE49-F238E27FC236}">
                <a16:creationId xmlns:a16="http://schemas.microsoft.com/office/drawing/2014/main" id="{331C2C7A-A19F-4D41-AF05-994255D0A1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24" name="Stat 1 Copy">
            <a:extLst>
              <a:ext uri="{FF2B5EF4-FFF2-40B4-BE49-F238E27FC236}">
                <a16:creationId xmlns:a16="http://schemas.microsoft.com/office/drawing/2014/main" id="{085B1092-89BA-6141-A8AF-C417ED755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5" name="Stat 2">
            <a:extLst>
              <a:ext uri="{FF2B5EF4-FFF2-40B4-BE49-F238E27FC236}">
                <a16:creationId xmlns:a16="http://schemas.microsoft.com/office/drawing/2014/main" id="{3F2FC970-AFDD-3442-9C3D-1624B73CCD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6" name="Stat 2 Caption">
            <a:extLst>
              <a:ext uri="{FF2B5EF4-FFF2-40B4-BE49-F238E27FC236}">
                <a16:creationId xmlns:a16="http://schemas.microsoft.com/office/drawing/2014/main" id="{2364D5FE-A84F-B94C-A9A4-9473F6672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7" name="Stat 2 Copy">
            <a:extLst>
              <a:ext uri="{FF2B5EF4-FFF2-40B4-BE49-F238E27FC236}">
                <a16:creationId xmlns:a16="http://schemas.microsoft.com/office/drawing/2014/main" id="{C7FFAD34-E2B5-C749-BB8B-450A44FC17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B551DAC-27EA-C24C-B386-EC1AF8D644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32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- Statistics / Cop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B1683-BE6C-994F-8C71-4655A6D7B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28FF114-93DC-FC49-9934-51730AECA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B53FBC86-B154-F249-A0EA-A3F4998B886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B2093CD-2406-1349-966B-57058BD81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473606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59743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46382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6833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66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 userDrawn="1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- Statistics / Cop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C2075-62BB-E24C-8076-CA96EF9E7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B23EC58-BCB7-634A-BB1D-B02CF96A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0D918B0F-8556-604B-BAA8-A6C7C9B54BD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B7895A-CD17-BE4E-8275-3B988852F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0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 userDrawn="1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2 –  Full Bleed Photo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oup of young students doing school assignment in library">
            <a:extLst>
              <a:ext uri="{FF2B5EF4-FFF2-40B4-BE49-F238E27FC236}">
                <a16:creationId xmlns:a16="http://schemas.microsoft.com/office/drawing/2014/main" id="{7FC1136F-CA1A-304F-BD87-6F5AD28DF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3" y="0"/>
            <a:ext cx="1223210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85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 userDrawn="1">
          <p15:clr>
            <a:srgbClr val="FBAE40"/>
          </p15:clr>
        </p15:guide>
        <p15:guide id="9" pos="7310">
          <p15:clr>
            <a:srgbClr val="FBAE40"/>
          </p15:clr>
        </p15:guide>
        <p15:guide id="10" pos="336" userDrawn="1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 userDrawn="1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- Statistics / Copy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60865-49F2-1743-ACC3-2007E090A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937ACD68-09C5-D248-B40F-4B1840FD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E60BAC26-48D6-E248-B41C-2CCDFE98648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30514C7-0A12-D14C-9687-4F3B4194A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53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 userDrawn="1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Pie Charts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F68451A-D5B5-C445-A863-14A041B80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728663"/>
            <a:ext cx="4443662" cy="6136028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chemeClr val="bg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E0371F-08BD-C843-A321-D6171913A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DCE4FEE5-73BB-CF4C-B5F4-7F4822F88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CB834-528E-1845-95A4-2F6A8F2993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0DAF0189-B7E4-DC45-8222-388ABF8A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1" y="1347788"/>
            <a:ext cx="3405644" cy="763400"/>
          </a:xfrm>
        </p:spPr>
        <p:txBody>
          <a:bodyPr>
            <a:norm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F2DA3EDB-6292-0845-812A-E8718B8F07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982" y="2015021"/>
            <a:ext cx="3388862" cy="4105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Chart Heading Title Case</a:t>
            </a:r>
          </a:p>
        </p:txBody>
      </p:sp>
      <p:sp>
        <p:nvSpPr>
          <p:cNvPr id="14" name="Body Text">
            <a:extLst>
              <a:ext uri="{FF2B5EF4-FFF2-40B4-BE49-F238E27FC236}">
                <a16:creationId xmlns:a16="http://schemas.microsoft.com/office/drawing/2014/main" id="{47F59CFF-1C52-C549-B893-2BB0FCE2C2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82" y="2817184"/>
            <a:ext cx="3388862" cy="36322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reference color palette and order in appendix.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  <a:r>
              <a:rPr lang="en-US" err="1"/>
              <a:t>Elitsed</a:t>
            </a:r>
            <a:r>
              <a:rPr lang="en-US"/>
              <a:t> diam </a:t>
            </a:r>
            <a:r>
              <a:rPr lang="en-US" err="1"/>
              <a:t>nonumm</a:t>
            </a:r>
            <a:r>
              <a:rPr lang="en-US"/>
              <a:t> </a:t>
            </a:r>
            <a:r>
              <a:rPr lang="en-US" err="1"/>
              <a:t>ynibh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</a:t>
            </a:r>
            <a:r>
              <a:rPr lang="en-US"/>
              <a:t> </a:t>
            </a:r>
            <a:r>
              <a:rPr lang="en-US" err="1"/>
              <a:t>ter</a:t>
            </a:r>
            <a:r>
              <a:rPr lang="en-US"/>
              <a:t> pat dolore.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56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36" userDrawn="1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- Tables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op Nav">
            <a:extLst>
              <a:ext uri="{FF2B5EF4-FFF2-40B4-BE49-F238E27FC236}">
                <a16:creationId xmlns:a16="http://schemas.microsoft.com/office/drawing/2014/main" id="{C71E5970-0B52-564C-B854-038EA83143A3}"/>
              </a:ext>
            </a:extLst>
          </p:cNvPr>
          <p:cNvSpPr/>
          <p:nvPr userDrawn="1"/>
        </p:nvSpPr>
        <p:spPr>
          <a:xfrm>
            <a:off x="-3094" y="728663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AD5D8-3246-3748-88D5-F49AADE43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44EBEA47-CAC5-7C4F-A3F5-E2968D83B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D9531B-649F-0946-9078-E311278DA0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DF9DA52-B4C6-4743-8185-B85E099C9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Highlight Subtitle">
            <a:extLst>
              <a:ext uri="{FF2B5EF4-FFF2-40B4-BE49-F238E27FC236}">
                <a16:creationId xmlns:a16="http://schemas.microsoft.com/office/drawing/2014/main" id="{14C855D4-7588-4748-8363-F8AC86529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2004" y="2522368"/>
            <a:ext cx="3089287" cy="447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Sample Two Lines </a:t>
            </a:r>
            <a:br>
              <a:rPr lang="en-US"/>
            </a:br>
            <a:r>
              <a:rPr lang="en-US"/>
              <a:t>14 </a:t>
            </a:r>
            <a:r>
              <a:rPr lang="en-US" err="1"/>
              <a:t>pt</a:t>
            </a:r>
            <a:r>
              <a:rPr lang="en-US"/>
              <a:t> Bold</a:t>
            </a:r>
          </a:p>
          <a:p>
            <a:pPr lvl="0"/>
            <a:endParaRPr lang="en-US"/>
          </a:p>
        </p:txBody>
      </p:sp>
      <p:sp>
        <p:nvSpPr>
          <p:cNvPr id="21" name="Highlight Copy">
            <a:extLst>
              <a:ext uri="{FF2B5EF4-FFF2-40B4-BE49-F238E27FC236}">
                <a16:creationId xmlns:a16="http://schemas.microsoft.com/office/drawing/2014/main" id="{624DB203-D73A-F34E-8D4B-CA6D8B5EB3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2004" y="3190547"/>
            <a:ext cx="3089287" cy="447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b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sectetuer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dolore.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FA12194-42C8-004E-84F0-4CC31BAA21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4310" y="2737589"/>
            <a:ext cx="1976927" cy="8794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Subtitle Sample Three Lines </a:t>
            </a:r>
            <a:b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1400" b="1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 Bold</a:t>
            </a:r>
          </a:p>
        </p:txBody>
      </p:sp>
      <p:sp>
        <p:nvSpPr>
          <p:cNvPr id="20" name="Subtitle 3">
            <a:extLst>
              <a:ext uri="{FF2B5EF4-FFF2-40B4-BE49-F238E27FC236}">
                <a16:creationId xmlns:a16="http://schemas.microsoft.com/office/drawing/2014/main" id="{93A5E713-68BB-4545-8758-83233C1CEF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68383" y="4752836"/>
            <a:ext cx="1976927" cy="8794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Subtitle Sample Three Lines </a:t>
            </a:r>
            <a:b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1400" b="1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 Bold</a:t>
            </a:r>
          </a:p>
        </p:txBody>
      </p:sp>
      <p:sp>
        <p:nvSpPr>
          <p:cNvPr id="19" name="Subtitle 4">
            <a:extLst>
              <a:ext uri="{FF2B5EF4-FFF2-40B4-BE49-F238E27FC236}">
                <a16:creationId xmlns:a16="http://schemas.microsoft.com/office/drawing/2014/main" id="{6964A574-5AA9-A44D-9214-014E6BFA5C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2054" y="4752837"/>
            <a:ext cx="1976927" cy="8794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Subtitle Sample Three Lines </a:t>
            </a:r>
            <a:b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1400" b="1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 Bold</a:t>
            </a:r>
          </a:p>
        </p:txBody>
      </p:sp>
    </p:spTree>
    <p:extLst>
      <p:ext uri="{BB962C8B-B14F-4D97-AF65-F5344CB8AC3E}">
        <p14:creationId xmlns:p14="http://schemas.microsoft.com/office/powerpoint/2010/main" val="1838180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- Tab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C411E7-2671-4B4B-92CF-5C66E4F42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6381C228-441A-9A4B-AE4F-D63CBA003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3AD9531B-649F-0946-9078-E311278DA0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387718-C38B-2D47-8CD9-41CE82EFD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Subtitle 4">
            <a:extLst>
              <a:ext uri="{FF2B5EF4-FFF2-40B4-BE49-F238E27FC236}">
                <a16:creationId xmlns:a16="http://schemas.microsoft.com/office/drawing/2014/main" id="{6964A574-5AA9-A44D-9214-014E6BFA5C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2054" y="4752837"/>
            <a:ext cx="1976927" cy="8794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Subtitle Sample Three Lines </a:t>
            </a:r>
            <a:b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1400" b="1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 Bold</a:t>
            </a:r>
          </a:p>
        </p:txBody>
      </p:sp>
      <p:sp>
        <p:nvSpPr>
          <p:cNvPr id="20" name="Subtitle 3">
            <a:extLst>
              <a:ext uri="{FF2B5EF4-FFF2-40B4-BE49-F238E27FC236}">
                <a16:creationId xmlns:a16="http://schemas.microsoft.com/office/drawing/2014/main" id="{93A5E713-68BB-4545-8758-83233C1CEF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68383" y="4752836"/>
            <a:ext cx="1976927" cy="8794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Subtitle Sample Three Lines </a:t>
            </a:r>
            <a:b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1400" b="1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 Bold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FA12194-42C8-004E-84F0-4CC31BAA21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4310" y="2737589"/>
            <a:ext cx="1976927" cy="8794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Subtitle Sample Three Lines </a:t>
            </a:r>
            <a:b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1400" b="1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 Bold</a:t>
            </a:r>
          </a:p>
        </p:txBody>
      </p:sp>
      <p:sp>
        <p:nvSpPr>
          <p:cNvPr id="21" name="Highlight Copy">
            <a:extLst>
              <a:ext uri="{FF2B5EF4-FFF2-40B4-BE49-F238E27FC236}">
                <a16:creationId xmlns:a16="http://schemas.microsoft.com/office/drawing/2014/main" id="{624DB203-D73A-F34E-8D4B-CA6D8B5EB3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2004" y="3190547"/>
            <a:ext cx="3089287" cy="447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b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sectetuer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dolore.</a:t>
            </a:r>
          </a:p>
        </p:txBody>
      </p:sp>
      <p:sp>
        <p:nvSpPr>
          <p:cNvPr id="6" name="Highlight subtitle">
            <a:extLst>
              <a:ext uri="{FF2B5EF4-FFF2-40B4-BE49-F238E27FC236}">
                <a16:creationId xmlns:a16="http://schemas.microsoft.com/office/drawing/2014/main" id="{14C855D4-7588-4748-8363-F8AC86529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2004" y="2522368"/>
            <a:ext cx="3089287" cy="447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Sample Two Lines </a:t>
            </a:r>
            <a:br>
              <a:rPr lang="en-US"/>
            </a:br>
            <a:r>
              <a:rPr lang="en-US"/>
              <a:t>14 </a:t>
            </a:r>
            <a:r>
              <a:rPr lang="en-US" err="1"/>
              <a:t>pt</a:t>
            </a:r>
            <a:r>
              <a:rPr lang="en-US"/>
              <a:t> Bold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17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- Tables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0C0A00-CB8E-7A49-BC33-70BD0FEB3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07F50D94-14D2-5B47-92DA-95FB04ADE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D9531B-649F-0946-9078-E311278DA0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CC41B9-A382-7443-A134-B3DF0962E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Highlight Copy">
            <a:extLst>
              <a:ext uri="{FF2B5EF4-FFF2-40B4-BE49-F238E27FC236}">
                <a16:creationId xmlns:a16="http://schemas.microsoft.com/office/drawing/2014/main" id="{624DB203-D73A-F34E-8D4B-CA6D8B5EB3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2004" y="3190547"/>
            <a:ext cx="3089287" cy="447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3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b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sectetuer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dolore.</a:t>
            </a:r>
          </a:p>
        </p:txBody>
      </p:sp>
      <p:sp>
        <p:nvSpPr>
          <p:cNvPr id="6" name="Highlight Subtitle">
            <a:extLst>
              <a:ext uri="{FF2B5EF4-FFF2-40B4-BE49-F238E27FC236}">
                <a16:creationId xmlns:a16="http://schemas.microsoft.com/office/drawing/2014/main" id="{14C855D4-7588-4748-8363-F8AC86529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2004" y="2522368"/>
            <a:ext cx="3089287" cy="447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Sample Two Lines </a:t>
            </a:r>
            <a:br>
              <a:rPr lang="en-US"/>
            </a:br>
            <a:r>
              <a:rPr lang="en-US"/>
              <a:t>14 </a:t>
            </a:r>
            <a:r>
              <a:rPr lang="en-US" err="1"/>
              <a:t>pt</a:t>
            </a:r>
            <a:r>
              <a:rPr lang="en-US"/>
              <a:t> Bold</a:t>
            </a:r>
          </a:p>
          <a:p>
            <a:pPr lvl="0"/>
            <a:endParaRPr lang="en-US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FA12194-42C8-004E-84F0-4CC31BAA21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4310" y="2737589"/>
            <a:ext cx="1976927" cy="8794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Subtitle Sample Three Lines </a:t>
            </a:r>
            <a:b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1400" b="1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 Bold</a:t>
            </a:r>
          </a:p>
        </p:txBody>
      </p:sp>
      <p:sp>
        <p:nvSpPr>
          <p:cNvPr id="20" name="Subtitle 3">
            <a:extLst>
              <a:ext uri="{FF2B5EF4-FFF2-40B4-BE49-F238E27FC236}">
                <a16:creationId xmlns:a16="http://schemas.microsoft.com/office/drawing/2014/main" id="{93A5E713-68BB-4545-8758-83233C1CEF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68383" y="4752836"/>
            <a:ext cx="1976927" cy="8794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Subtitle Sample Three Lines </a:t>
            </a:r>
            <a:b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1400" b="1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 Bold</a:t>
            </a:r>
          </a:p>
        </p:txBody>
      </p:sp>
      <p:sp>
        <p:nvSpPr>
          <p:cNvPr id="19" name="Subtitle 4">
            <a:extLst>
              <a:ext uri="{FF2B5EF4-FFF2-40B4-BE49-F238E27FC236}">
                <a16:creationId xmlns:a16="http://schemas.microsoft.com/office/drawing/2014/main" id="{6964A574-5AA9-A44D-9214-014E6BFA5C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2054" y="4752837"/>
            <a:ext cx="1976927" cy="8794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Subtitle Sample Three Lines </a:t>
            </a:r>
            <a:b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1400" b="1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 Bold</a:t>
            </a:r>
          </a:p>
        </p:txBody>
      </p:sp>
    </p:spTree>
    <p:extLst>
      <p:ext uri="{BB962C8B-B14F-4D97-AF65-F5344CB8AC3E}">
        <p14:creationId xmlns:p14="http://schemas.microsoft.com/office/powerpoint/2010/main" val="3274487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 Appendix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1AF83C-1272-AE44-B879-5F7E30C05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8" name="Chapter Title">
            <a:extLst>
              <a:ext uri="{FF2B5EF4-FFF2-40B4-BE49-F238E27FC236}">
                <a16:creationId xmlns:a16="http://schemas.microsoft.com/office/drawing/2014/main" id="{3E432104-3553-0F4D-BF89-6C4E521DB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0" name="Pg">
            <a:extLst>
              <a:ext uri="{FF2B5EF4-FFF2-40B4-BE49-F238E27FC236}">
                <a16:creationId xmlns:a16="http://schemas.microsoft.com/office/drawing/2014/main" id="{18863853-5F1F-F841-8AF8-BD59CF8D8E0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5CA81EB-548B-F749-9AB9-60AE42906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145620"/>
            <a:ext cx="10750091" cy="5218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0805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9 Appendix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0F1BA-48EE-9842-8AC4-CAE2655A5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8" name="Chapter Title">
            <a:extLst>
              <a:ext uri="{FF2B5EF4-FFF2-40B4-BE49-F238E27FC236}">
                <a16:creationId xmlns:a16="http://schemas.microsoft.com/office/drawing/2014/main" id="{3E432104-3553-0F4D-BF89-6C4E521DB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0" name="Pg">
            <a:extLst>
              <a:ext uri="{FF2B5EF4-FFF2-40B4-BE49-F238E27FC236}">
                <a16:creationId xmlns:a16="http://schemas.microsoft.com/office/drawing/2014/main" id="{18863853-5F1F-F841-8AF8-BD59CF8D8E0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4154963-79AD-3943-9785-C9E977DC8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522" y="1056762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0F866693-5753-F04D-8B63-42BC1A8ABB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4462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44136E86-4152-4846-A030-6F4E2BBB2A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2219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6" name="3">
            <a:extLst>
              <a:ext uri="{FF2B5EF4-FFF2-40B4-BE49-F238E27FC236}">
                <a16:creationId xmlns:a16="http://schemas.microsoft.com/office/drawing/2014/main" id="{BDB8B8A6-A6BA-2E43-99D3-A20A7A4C27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9976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5" name="4">
            <a:extLst>
              <a:ext uri="{FF2B5EF4-FFF2-40B4-BE49-F238E27FC236}">
                <a16:creationId xmlns:a16="http://schemas.microsoft.com/office/drawing/2014/main" id="{2E50C5F3-B0F6-B946-8A23-2289753A31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733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57BD552A-CB3B-0842-A1C2-21C8A18907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62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3" name="6">
            <a:extLst>
              <a:ext uri="{FF2B5EF4-FFF2-40B4-BE49-F238E27FC236}">
                <a16:creationId xmlns:a16="http://schemas.microsoft.com/office/drawing/2014/main" id="{61225E33-6EB6-6A42-9057-F3907FE8B5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2219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2" name="7">
            <a:extLst>
              <a:ext uri="{FF2B5EF4-FFF2-40B4-BE49-F238E27FC236}">
                <a16:creationId xmlns:a16="http://schemas.microsoft.com/office/drawing/2014/main" id="{79181F70-C569-064B-98A2-DA4E644778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9976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57FB12D1-ECB7-F947-BD5F-F2C7631794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733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2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29916"/>
            <a:ext cx="2936186" cy="6139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2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userDrawn="1">
          <p15:clr>
            <a:srgbClr val="FBAE40"/>
          </p15:clr>
        </p15:guide>
        <p15:guide id="7" pos="483" userDrawn="1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0250"/>
            <a:ext cx="2936185" cy="6127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BC10B7E-FB9A-3449-BA9D-B470A0390D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6A961-BB2B-B54F-BFAB-BDA9367A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32427A80-5FB3-1A49-8DC5-A073AD2F5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9BD590-2BD8-1345-96AC-71997DB3D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4" name="Body Text">
            <a:extLst>
              <a:ext uri="{FF2B5EF4-FFF2-40B4-BE49-F238E27FC236}">
                <a16:creationId xmlns:a16="http://schemas.microsoft.com/office/drawing/2014/main" id="{304C3CA5-856F-2F4D-9D50-08DD3F11F8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1" name="Column 1">
            <a:extLst>
              <a:ext uri="{FF2B5EF4-FFF2-40B4-BE49-F238E27FC236}">
                <a16:creationId xmlns:a16="http://schemas.microsoft.com/office/drawing/2014/main" id="{09D023D1-AA6B-9646-A78E-0089EAAEBF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Column 2">
            <a:extLst>
              <a:ext uri="{FF2B5EF4-FFF2-40B4-BE49-F238E27FC236}">
                <a16:creationId xmlns:a16="http://schemas.microsoft.com/office/drawing/2014/main" id="{A028DF26-A643-9E46-88A5-7D66AB1A2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35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24" userDrawn="1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77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3 - Chapter Slide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002E01B-5919-1E48-8DB8-F4682B59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54440BB0-874B-1C48-9D14-D93811C53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Name &amp; Surname">
            <a:extLst>
              <a:ext uri="{FF2B5EF4-FFF2-40B4-BE49-F238E27FC236}">
                <a16:creationId xmlns:a16="http://schemas.microsoft.com/office/drawing/2014/main" id="{D33C7042-0669-6148-9FAC-1EA8D47DBC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pic>
        <p:nvPicPr>
          <p:cNvPr id="9" name="Picture 8" descr="McGraw Hill cube Logo">
            <a:extLst>
              <a:ext uri="{FF2B5EF4-FFF2-40B4-BE49-F238E27FC236}">
                <a16:creationId xmlns:a16="http://schemas.microsoft.com/office/drawing/2014/main" id="{6239E6B2-39D4-6948-B6F9-CFE0B3566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28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3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30624"/>
            <a:ext cx="3047910" cy="61273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47751" y="139550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9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1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0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L. H.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" y="1906976"/>
            <a:ext cx="11036952" cy="4441043"/>
            <a:chOff x="104353" y="1927997"/>
            <a:chExt cx="11036952" cy="444104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104353" y="6149065"/>
              <a:ext cx="11036949" cy="219975"/>
              <a:chOff x="104353" y="6149065"/>
              <a:chExt cx="11036949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104354" y="6149065"/>
                <a:ext cx="10903308" cy="11671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104353" y="6252329"/>
                <a:ext cx="1103694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27997"/>
              <a:ext cx="235679" cy="4375137"/>
              <a:chOff x="10905626" y="1927997"/>
              <a:chExt cx="235679" cy="4375137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03357" y="4030266"/>
                <a:ext cx="4322375" cy="11783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21198" y="4083028"/>
                <a:ext cx="4322373" cy="117840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AE9936-C68C-984D-9603-1C7034E7A6FB}"/>
              </a:ext>
            </a:extLst>
          </p:cNvPr>
          <p:cNvSpPr/>
          <p:nvPr userDrawn="1"/>
        </p:nvSpPr>
        <p:spPr>
          <a:xfrm>
            <a:off x="10801273" y="1847141"/>
            <a:ext cx="1390728" cy="112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044B17-CB28-C14B-ACDF-910538591313}"/>
              </a:ext>
            </a:extLst>
          </p:cNvPr>
          <p:cNvSpPr/>
          <p:nvPr userDrawn="1"/>
        </p:nvSpPr>
        <p:spPr>
          <a:xfrm>
            <a:off x="10978030" y="1959742"/>
            <a:ext cx="1213970" cy="118668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85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7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 userDrawn="1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9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Pie Chart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648C4D-D816-204A-B723-761FDB294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53281EAB-F476-BB40-9FAD-E65D90D2C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90110-5AD8-874C-AE1F-E0FB2ECFB94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5A7534-3DAA-9741-9B2A-18B0C4851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2A4A311-C970-5B47-B8B4-279475D83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2064520"/>
            <a:ext cx="4222331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4A1DD1E-0FD4-334D-AC0E-B10F7CCB6E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595" y="2898212"/>
            <a:ext cx="4603750" cy="345146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lvl="0"/>
            <a:r>
              <a:rPr lang="en-US" err="1"/>
              <a:t>Elitsed</a:t>
            </a:r>
            <a:r>
              <a:rPr lang="en-US"/>
              <a:t> diam </a:t>
            </a:r>
            <a:r>
              <a:rPr lang="en-US" err="1"/>
              <a:t>nonumm</a:t>
            </a:r>
            <a:r>
              <a:rPr lang="en-US"/>
              <a:t> </a:t>
            </a:r>
            <a:r>
              <a:rPr lang="en-US" err="1"/>
              <a:t>ynibh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</a:t>
            </a:r>
            <a:r>
              <a:rPr lang="en-US"/>
              <a:t> </a:t>
            </a:r>
            <a:r>
              <a:rPr lang="en-US" err="1"/>
              <a:t>ter</a:t>
            </a:r>
            <a:r>
              <a:rPr lang="en-US"/>
              <a:t> pat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01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152" userDrawn="1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Lin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79F1B-0C1D-4D46-9688-E70042C91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B60AC181-A0E8-C848-B86F-709FE5140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5E5542-63AF-264A-9B02-20F2AE5C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3" y="1042826"/>
            <a:ext cx="4290529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8044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873E0C-0627-D042-9703-1082CC31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442212F1-2279-1344-BAF9-2D55C3372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AAC9DE-6713-2148-84D1-A07827E47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AE632E4-8081-4C4C-93AA-8BA65412F7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522" y="3249621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Column 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994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736B6D3D-9619-D84B-95A2-F3E1C1AC6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7417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Column 2">
            <a:extLst>
              <a:ext uri="{FF2B5EF4-FFF2-40B4-BE49-F238E27FC236}">
                <a16:creationId xmlns:a16="http://schemas.microsoft.com/office/drawing/2014/main" id="{33CFB3D8-4385-F845-A13A-64C1CF8639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2889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Subtitle 3">
            <a:extLst>
              <a:ext uri="{FF2B5EF4-FFF2-40B4-BE49-F238E27FC236}">
                <a16:creationId xmlns:a16="http://schemas.microsoft.com/office/drawing/2014/main" id="{BE099D4A-DC27-5241-986A-5206F12817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7928" y="3237763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5" name="Column 3">
            <a:extLst>
              <a:ext uri="{FF2B5EF4-FFF2-40B4-BE49-F238E27FC236}">
                <a16:creationId xmlns:a16="http://schemas.microsoft.com/office/drawing/2014/main" id="{3FB1514F-7252-9A47-9F31-9DF3A0FDA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3400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6" name="Subtitle 4">
            <a:extLst>
              <a:ext uri="{FF2B5EF4-FFF2-40B4-BE49-F238E27FC236}">
                <a16:creationId xmlns:a16="http://schemas.microsoft.com/office/drawing/2014/main" id="{36EF0826-D37B-ED42-A4D1-0E9D953AC1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78439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7" name="Column 4">
            <a:extLst>
              <a:ext uri="{FF2B5EF4-FFF2-40B4-BE49-F238E27FC236}">
                <a16:creationId xmlns:a16="http://schemas.microsoft.com/office/drawing/2014/main" id="{CB5A08EF-59FA-A34E-A79B-E69C2515DB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3911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3 - Chapter Slide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739971-FD1F-204B-A440-857CE860D3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A69D100-C0C3-8B45-871B-16CA13BA1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406260A1-D8F9-D145-91B4-8D2E606282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B543B1AB-0192-E84D-B74D-B69B3213F0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0DA8D9E6-4C45-C04B-842D-E5630BC4C5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8AD6311-DD3E-8F49-B64B-A6D96D405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">
            <a:extLst>
              <a:ext uri="{FF2B5EF4-FFF2-40B4-BE49-F238E27FC236}">
                <a16:creationId xmlns:a16="http://schemas.microsoft.com/office/drawing/2014/main" id="{10F501FB-E404-7146-8AF1-AE82745FD3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38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Double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10714B-F67D-BB4E-BD72-F5575995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  <a:endParaRPr lang="en-US" dirty="0"/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355C42A9-CCA2-A241-8EFB-F2646A847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F93229-4B98-4D48-95A2-B2901D647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462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6" name="2">
            <a:extLst>
              <a:ext uri="{FF2B5EF4-FFF2-40B4-BE49-F238E27FC236}">
                <a16:creationId xmlns:a16="http://schemas.microsoft.com/office/drawing/2014/main" id="{D17D20DF-7F50-7847-AA55-BE4484E366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2219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FEED5375-BE04-DD48-860C-ADC9A4187C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9976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D3C9ED7B-28DB-214B-B183-0B2D936B6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733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836F4DC2-D0EF-D54B-863B-E592B01A8A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62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AF98966C-9920-C44A-A83D-2612A077A8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2219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D1984EE8-D54B-A744-A37B-DEBCFC6007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9976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2" name="8">
            <a:extLst>
              <a:ext uri="{FF2B5EF4-FFF2-40B4-BE49-F238E27FC236}">
                <a16:creationId xmlns:a16="http://schemas.microsoft.com/office/drawing/2014/main" id="{7B40AD15-439C-BA4F-9047-4B8A86FDFB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733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1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Grap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E5B97-5140-1342-B6ED-D22467136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D17B5A40-4A38-5248-B89D-84C868D1F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F2683A-ECA5-9C4E-BF91-067F9FA63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6877937D-3DA9-CD4C-8F73-B4C57F6B89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2054" y="24828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0" name="1 Copy">
            <a:extLst>
              <a:ext uri="{FF2B5EF4-FFF2-40B4-BE49-F238E27FC236}">
                <a16:creationId xmlns:a16="http://schemas.microsoft.com/office/drawing/2014/main" id="{45956B13-ADB8-FB42-9D61-0934942431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68641" y="244089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BEE0936E-7081-7D41-B93D-0E5933D3FD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9830" y="307515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1" name="2 Copy">
            <a:extLst>
              <a:ext uri="{FF2B5EF4-FFF2-40B4-BE49-F238E27FC236}">
                <a16:creationId xmlns:a16="http://schemas.microsoft.com/office/drawing/2014/main" id="{DBCBFBE9-4518-D945-963C-3573703678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8641" y="3038674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49567076-20B4-3642-8E2F-792E66F7EF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0470" y="366017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2" name="3 Copy">
            <a:extLst>
              <a:ext uri="{FF2B5EF4-FFF2-40B4-BE49-F238E27FC236}">
                <a16:creationId xmlns:a16="http://schemas.microsoft.com/office/drawing/2014/main" id="{689E5928-A1E4-6243-A711-E0A1F28C3D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68641" y="3636458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A286B0CE-7439-0843-88F7-DD73DB9034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0586" y="4281061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3" name="4 Copy">
            <a:extLst>
              <a:ext uri="{FF2B5EF4-FFF2-40B4-BE49-F238E27FC236}">
                <a16:creationId xmlns:a16="http://schemas.microsoft.com/office/drawing/2014/main" id="{0CC7A3C0-0C37-154F-9CC8-FF8A82DFE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68641" y="4234242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D35007DD-4D32-744C-9E0C-CC04D81DF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0586" y="486029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5" name="5 Copy">
            <a:extLst>
              <a:ext uri="{FF2B5EF4-FFF2-40B4-BE49-F238E27FC236}">
                <a16:creationId xmlns:a16="http://schemas.microsoft.com/office/drawing/2014/main" id="{DEE6D165-02D6-C142-9029-62B0DDA96A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68641" y="4832026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8" name="6">
            <a:extLst>
              <a:ext uri="{FF2B5EF4-FFF2-40B4-BE49-F238E27FC236}">
                <a16:creationId xmlns:a16="http://schemas.microsoft.com/office/drawing/2014/main" id="{3F434AC7-9FE2-4945-B806-6357E326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7312" y="54546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4" name="6 Copy">
            <a:extLst>
              <a:ext uri="{FF2B5EF4-FFF2-40B4-BE49-F238E27FC236}">
                <a16:creationId xmlns:a16="http://schemas.microsoft.com/office/drawing/2014/main" id="{CD847155-579D-9044-9614-337C9A882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68641" y="542981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20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– Tabl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671B7B-445E-B64B-8114-C3FF49315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Making the Most of Your Course Tools</a:t>
            </a:r>
          </a:p>
        </p:txBody>
      </p:sp>
      <p:sp>
        <p:nvSpPr>
          <p:cNvPr id="6" name="Chapter Title">
            <a:extLst>
              <a:ext uri="{FF2B5EF4-FFF2-40B4-BE49-F238E27FC236}">
                <a16:creationId xmlns:a16="http://schemas.microsoft.com/office/drawing/2014/main" id="{4F973414-A48D-024D-8D5D-555A01E50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404CC2A3-2ED5-DB4A-A828-ED53650C053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25ADB5-7546-5143-B79B-78DCA81BF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842681"/>
            <a:ext cx="10752234" cy="748230"/>
          </a:xfrm>
        </p:spPr>
        <p:txBody>
          <a:bodyPr anchor="b"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3381096E-0A87-A446-B08F-AFD6FBB17D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1648610"/>
            <a:ext cx="10752236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5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60.xml"/><Relationship Id="rId47" Type="http://schemas.openxmlformats.org/officeDocument/2006/relationships/slideLayout" Target="../slideLayouts/slideLayout65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71.xml"/><Relationship Id="rId58" Type="http://schemas.openxmlformats.org/officeDocument/2006/relationships/slideLayout" Target="../slideLayouts/slideLayout76.xml"/><Relationship Id="rId5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Relationship Id="rId48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74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64.xml"/><Relationship Id="rId59" Type="http://schemas.openxmlformats.org/officeDocument/2006/relationships/theme" Target="../theme/theme3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54" Type="http://schemas.openxmlformats.org/officeDocument/2006/relationships/slideLayout" Target="../slideLayouts/slideLayout7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49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44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70.xml"/><Relationship Id="rId60" Type="http://schemas.openxmlformats.org/officeDocument/2006/relationships/image" Target="../media/image10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image" Target="../media/image10.emf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BD2F92-0FB4-564E-8401-C60D06697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McGraw Hill Template</a:t>
            </a:r>
          </a:p>
          <a:p>
            <a:pPr lvl="1"/>
            <a:r>
              <a:rPr lang="en-US"/>
              <a:t>McGraw Hill Template</a:t>
            </a:r>
          </a:p>
          <a:p>
            <a:pPr marL="10858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428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lvl="3"/>
            <a:r>
              <a:rPr lang="en-US" err="1"/>
              <a:t>Mcgraw</a:t>
            </a:r>
            <a:r>
              <a:rPr lang="en-US"/>
              <a:t> Hill Template</a:t>
            </a:r>
          </a:p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05D50-F776-F14A-9CB8-9EB370E0D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5204" y="-1271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Making the Most of Your Course Tools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33521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36" r:id="rId2"/>
    <p:sldLayoutId id="2147483838" r:id="rId3"/>
    <p:sldLayoutId id="2147483839" r:id="rId4"/>
    <p:sldLayoutId id="2147483899" r:id="rId5"/>
    <p:sldLayoutId id="2147483900" r:id="rId6"/>
    <p:sldLayoutId id="2147483901" r:id="rId7"/>
    <p:sldLayoutId id="2147483890" r:id="rId8"/>
    <p:sldLayoutId id="2147483891" r:id="rId9"/>
    <p:sldLayoutId id="2147483892" r:id="rId10"/>
    <p:sldLayoutId id="2147483902" r:id="rId11"/>
    <p:sldLayoutId id="2147483889" r:id="rId12"/>
    <p:sldLayoutId id="2147483947" r:id="rId13"/>
    <p:sldLayoutId id="2147483948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B7FC4-E390-F247-82F3-22439A424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BD2F92-0FB4-564E-8401-C60D06697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McGraw Hill Template</a:t>
            </a:r>
          </a:p>
          <a:p>
            <a:pPr lvl="1"/>
            <a:r>
              <a:rPr lang="en-US"/>
              <a:t>McGraw Hill Template</a:t>
            </a:r>
          </a:p>
          <a:p>
            <a:pPr marL="10858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428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lvl="3"/>
            <a:r>
              <a:rPr lang="en-US" err="1"/>
              <a:t>Mcgraw</a:t>
            </a:r>
            <a:r>
              <a:rPr lang="en-US"/>
              <a:t> Hill Template</a:t>
            </a:r>
          </a:p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D9315A-386C-2541-B8C4-788E05C40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3644" y="360054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Making the Most of Your Course Tools</a:t>
            </a:r>
          </a:p>
        </p:txBody>
      </p:sp>
    </p:spTree>
    <p:extLst>
      <p:ext uri="{BB962C8B-B14F-4D97-AF65-F5344CB8AC3E}">
        <p14:creationId xmlns:p14="http://schemas.microsoft.com/office/powerpoint/2010/main" val="266606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58" r:id="rId2"/>
    <p:sldLayoutId id="2147483855" r:id="rId3"/>
    <p:sldLayoutId id="2147483966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Making the Most of Your Course Tools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649380-23AE-854E-9BC8-848AEBBD0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McGraw Hill Template</a:t>
            </a:r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McGraw Hill Template</a:t>
            </a:r>
            <a:endParaRPr lang="en-US"/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2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93" r:id="rId2"/>
    <p:sldLayoutId id="2147483860" r:id="rId3"/>
    <p:sldLayoutId id="2147483862" r:id="rId4"/>
    <p:sldLayoutId id="2147483952" r:id="rId5"/>
    <p:sldLayoutId id="2147483953" r:id="rId6"/>
    <p:sldLayoutId id="2147483861" r:id="rId7"/>
    <p:sldLayoutId id="2147483873" r:id="rId8"/>
    <p:sldLayoutId id="2147483872" r:id="rId9"/>
    <p:sldLayoutId id="2147483874" r:id="rId10"/>
    <p:sldLayoutId id="2147483868" r:id="rId11"/>
    <p:sldLayoutId id="2147483867" r:id="rId12"/>
    <p:sldLayoutId id="2147483866" r:id="rId13"/>
    <p:sldLayoutId id="2147483864" r:id="rId14"/>
    <p:sldLayoutId id="2147483933" r:id="rId15"/>
    <p:sldLayoutId id="2147483934" r:id="rId16"/>
    <p:sldLayoutId id="2147483863" r:id="rId17"/>
    <p:sldLayoutId id="2147483875" r:id="rId18"/>
    <p:sldLayoutId id="2147483876" r:id="rId19"/>
    <p:sldLayoutId id="2147483965" r:id="rId20"/>
    <p:sldLayoutId id="2147483894" r:id="rId21"/>
    <p:sldLayoutId id="2147483852" r:id="rId22"/>
    <p:sldLayoutId id="2147483851" r:id="rId23"/>
    <p:sldLayoutId id="2147483903" r:id="rId24"/>
    <p:sldLayoutId id="2147483908" r:id="rId25"/>
    <p:sldLayoutId id="2147483842" r:id="rId26"/>
    <p:sldLayoutId id="2147483849" r:id="rId27"/>
    <p:sldLayoutId id="2147483848" r:id="rId28"/>
    <p:sldLayoutId id="2147483850" r:id="rId29"/>
    <p:sldLayoutId id="2147483843" r:id="rId30"/>
    <p:sldLayoutId id="2147483940" r:id="rId31"/>
    <p:sldLayoutId id="2147483941" r:id="rId32"/>
    <p:sldLayoutId id="2147483942" r:id="rId33"/>
    <p:sldLayoutId id="2147483943" r:id="rId34"/>
    <p:sldLayoutId id="2147483936" r:id="rId35"/>
    <p:sldLayoutId id="2147483937" r:id="rId36"/>
    <p:sldLayoutId id="2147483938" r:id="rId37"/>
    <p:sldLayoutId id="2147483939" r:id="rId38"/>
    <p:sldLayoutId id="2147483914" r:id="rId39"/>
    <p:sldLayoutId id="2147483915" r:id="rId40"/>
    <p:sldLayoutId id="2147483916" r:id="rId41"/>
    <p:sldLayoutId id="2147483917" r:id="rId42"/>
    <p:sldLayoutId id="2147483944" r:id="rId43"/>
    <p:sldLayoutId id="2147483945" r:id="rId44"/>
    <p:sldLayoutId id="2147483946" r:id="rId45"/>
    <p:sldLayoutId id="2147483884" r:id="rId46"/>
    <p:sldLayoutId id="2147483918" r:id="rId47"/>
    <p:sldLayoutId id="2147483906" r:id="rId48"/>
    <p:sldLayoutId id="2147483907" r:id="rId49"/>
    <p:sldLayoutId id="2147483919" r:id="rId50"/>
    <p:sldLayoutId id="2147483920" r:id="rId51"/>
    <p:sldLayoutId id="2147483921" r:id="rId52"/>
    <p:sldLayoutId id="2147483841" r:id="rId53"/>
    <p:sldLayoutId id="2147483905" r:id="rId54"/>
    <p:sldLayoutId id="2147483926" r:id="rId55"/>
    <p:sldLayoutId id="2147483927" r:id="rId56"/>
    <p:sldLayoutId id="2147483877" r:id="rId57"/>
    <p:sldLayoutId id="2147483951" r:id="rId5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64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649380-23AE-854E-9BC8-848AEBBD0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Making the Most of Your Course Tools</a:t>
            </a:r>
          </a:p>
        </p:txBody>
      </p:sp>
    </p:spTree>
    <p:extLst>
      <p:ext uri="{BB962C8B-B14F-4D97-AF65-F5344CB8AC3E}">
        <p14:creationId xmlns:p14="http://schemas.microsoft.com/office/powerpoint/2010/main" val="31956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925" r:id="rId3"/>
    <p:sldLayoutId id="2147483883" r:id="rId4"/>
    <p:sldLayoutId id="2147483896" r:id="rId5"/>
    <p:sldLayoutId id="2147483898" r:id="rId6"/>
    <p:sldLayoutId id="2147483897" r:id="rId7"/>
    <p:sldLayoutId id="2147483880" r:id="rId8"/>
    <p:sldLayoutId id="2147483869" r:id="rId9"/>
    <p:sldLayoutId id="2147483885" r:id="rId10"/>
    <p:sldLayoutId id="2147483886" r:id="rId11"/>
    <p:sldLayoutId id="2147483888" r:id="rId12"/>
    <p:sldLayoutId id="2147483922" r:id="rId13"/>
    <p:sldLayoutId id="2147483923" r:id="rId14"/>
    <p:sldLayoutId id="2147483924" r:id="rId15"/>
    <p:sldLayoutId id="2147483887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connect.mheducation.com/class/j-edmonds-fall-2023-sec-a" TargetMode="External"/><Relationship Id="rId2" Type="http://schemas.openxmlformats.org/officeDocument/2006/relationships/hyperlink" Target="https://mhedu.force.com/CXG/s/ContactUs" TargetMode="Externa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mheducation.readerShellApp.readAnywhere" TargetMode="External"/><Relationship Id="rId7" Type="http://schemas.openxmlformats.org/officeDocument/2006/relationships/image" Target="../media/image2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hyperlink" Target="https://apps.apple.com/ca/app/readanywhere/id1237370775" TargetMode="Externa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cgrawhillcanada.hubs.vidyard.com/watch/hTs7JQjenuZvKjZ1DdsUbh?" TargetMode="External"/><Relationship Id="rId2" Type="http://schemas.openxmlformats.org/officeDocument/2006/relationships/hyperlink" Target="https://www.mheducation.ca/" TargetMode="Externa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hyperlink" Target="https://mhedu.force.com/CXG/s/ContactUs" TargetMode="Externa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Title">
            <a:extLst>
              <a:ext uri="{FF2B5EF4-FFF2-40B4-BE49-F238E27FC236}">
                <a16:creationId xmlns:a16="http://schemas.microsoft.com/office/drawing/2014/main" id="{0386AF8C-E758-124F-B5A1-1A1728138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983" y="1605014"/>
            <a:ext cx="4831300" cy="1420574"/>
          </a:xfrm>
        </p:spPr>
        <p:txBody>
          <a:bodyPr>
            <a:normAutofit/>
          </a:bodyPr>
          <a:lstStyle/>
          <a:p>
            <a:r>
              <a:rPr lang="en-US" dirty="0">
                <a:latin typeface="Proxima Nova" panose="02000506030000020004" pitchFamily="2" charset="0"/>
              </a:rPr>
              <a:t>Making the Most of Your Course Tools</a:t>
            </a:r>
          </a:p>
        </p:txBody>
      </p:sp>
      <p:sp>
        <p:nvSpPr>
          <p:cNvPr id="2" name="Presentation Title">
            <a:extLst>
              <a:ext uri="{FF2B5EF4-FFF2-40B4-BE49-F238E27FC236}">
                <a16:creationId xmlns:a16="http://schemas.microsoft.com/office/drawing/2014/main" id="{BBE7976D-CFFF-2247-91FE-A3FFE7565A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8088" y="3138488"/>
            <a:ext cx="4533900" cy="72548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latin typeface="Proxima Nova"/>
                <a:cs typeface="Arial"/>
              </a:rPr>
              <a:t>Connect® Course Resources for MATH 1019</a:t>
            </a:r>
          </a:p>
        </p:txBody>
      </p:sp>
      <p:pic>
        <p:nvPicPr>
          <p:cNvPr id="36" name="Picture" descr="Proud student girl with specs looking at camera.">
            <a:extLst>
              <a:ext uri="{FF2B5EF4-FFF2-40B4-BE49-F238E27FC236}">
                <a16:creationId xmlns:a16="http://schemas.microsoft.com/office/drawing/2014/main" id="{06AD2866-FF11-3C44-8CDE-AF49BCEB9D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3778" r="-1944"/>
          <a:stretch/>
        </p:blipFill>
        <p:spPr>
          <a:xfrm>
            <a:off x="7028444" y="1016000"/>
            <a:ext cx="3935172" cy="5842001"/>
          </a:xfrm>
        </p:spPr>
      </p:pic>
    </p:spTree>
    <p:extLst>
      <p:ext uri="{BB962C8B-B14F-4D97-AF65-F5344CB8AC3E}">
        <p14:creationId xmlns:p14="http://schemas.microsoft.com/office/powerpoint/2010/main" val="2781553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AD6F253A-8FB9-D44B-ACF9-B075C3219A16}"/>
              </a:ext>
            </a:extLst>
          </p:cNvPr>
          <p:cNvSpPr txBox="1"/>
          <p:nvPr/>
        </p:nvSpPr>
        <p:spPr>
          <a:xfrm>
            <a:off x="6985180" y="5945126"/>
            <a:ext cx="196669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1" dirty="0">
                <a:latin typeface="Proxima Nova" panose="02000506030000020004" pitchFamily="2" charset="0"/>
              </a:rPr>
              <a:t>Need help logging in?</a:t>
            </a:r>
          </a:p>
          <a:p>
            <a:pPr algn="r"/>
            <a:r>
              <a:rPr lang="en-US" sz="1000" dirty="0">
                <a:solidFill>
                  <a:schemeClr val="accent1"/>
                </a:solidFill>
                <a:latin typeface="Proxima Nova" panose="0200050603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r>
              <a:rPr lang="en-US" sz="1000" dirty="0">
                <a:latin typeface="Proxima Nova" panose="02000506030000020004" pitchFamily="2" charset="0"/>
              </a:rPr>
              <a:t> to speak with our</a:t>
            </a:r>
          </a:p>
          <a:p>
            <a:pPr algn="r"/>
            <a:r>
              <a:rPr lang="en-US" sz="1000" dirty="0">
                <a:latin typeface="Proxima Nova" panose="02000506030000020004" pitchFamily="2" charset="0"/>
              </a:rPr>
              <a:t>Digital Technical Support team</a:t>
            </a: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0188E77B-8289-DE4B-BC7E-6BD52F81F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514337"/>
              </p:ext>
            </p:extLst>
          </p:nvPr>
        </p:nvGraphicFramePr>
        <p:xfrm>
          <a:off x="750408" y="2449508"/>
          <a:ext cx="6220187" cy="2637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71811">
                  <a:extLst>
                    <a:ext uri="{9D8B030D-6E8A-4147-A177-3AD203B41FA5}">
                      <a16:colId xmlns:a16="http://schemas.microsoft.com/office/drawing/2014/main" val="935240373"/>
                    </a:ext>
                  </a:extLst>
                </a:gridCol>
                <a:gridCol w="348376">
                  <a:extLst>
                    <a:ext uri="{9D8B030D-6E8A-4147-A177-3AD203B41FA5}">
                      <a16:colId xmlns:a16="http://schemas.microsoft.com/office/drawing/2014/main" val="927360386"/>
                    </a:ext>
                  </a:extLst>
                </a:gridCol>
              </a:tblGrid>
              <a:tr h="499374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Proxima Nova"/>
                        </a:rPr>
                        <a:t>Course Code: MATH 1019</a:t>
                      </a:r>
                      <a:endParaRPr lang="en-US" sz="1200" b="1" i="0" dirty="0">
                        <a:solidFill>
                          <a:schemeClr val="tx1"/>
                        </a:solidFill>
                        <a:latin typeface="Proxima Nova" panose="02000506030000020004" pitchFamily="2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chemeClr val="tx1"/>
                        </a:solidFill>
                        <a:latin typeface="Proxima Nova" panose="02000506030000020004" pitchFamily="2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974960"/>
                  </a:ext>
                </a:extLst>
              </a:tr>
              <a:tr h="499374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Proxima Nova"/>
                        </a:rPr>
                        <a:t>Resource: Discrete Mathematics and it's Applications, 8/e</a:t>
                      </a:r>
                      <a:endParaRPr lang="en-US" sz="1200" b="1" i="0" dirty="0">
                        <a:solidFill>
                          <a:schemeClr val="tx1"/>
                        </a:solidFill>
                        <a:latin typeface="Proxima Nova" panose="02000506030000020004" pitchFamily="2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Proxima Nova" panose="02000506030000020004" pitchFamily="2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814879"/>
                  </a:ext>
                </a:extLst>
              </a:tr>
              <a:tr h="499374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Proxima Nova"/>
                        </a:rPr>
                        <a:t>Author: Rosen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Proxima Nova" panose="02000506030000020004" pitchFamily="2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505"/>
                  </a:ext>
                </a:extLst>
              </a:tr>
              <a:tr h="499374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Proxima Nova"/>
                        </a:rPr>
                        <a:t>Course URL: </a:t>
                      </a: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Proxima Nova"/>
                          <a:hlinkClick r:id="rId3"/>
                        </a:rPr>
                        <a:t>https://connect.mheducation.com/class/j-edmonds-fall-2023-sec-a</a:t>
                      </a:r>
                      <a:endParaRPr lang="en-US" sz="1200" b="1" i="0" dirty="0">
                        <a:solidFill>
                          <a:schemeClr val="tx1"/>
                        </a:solidFill>
                        <a:latin typeface="Proxima Nova"/>
                      </a:endParaRPr>
                    </a:p>
                    <a:p>
                      <a:endParaRPr lang="en-US" sz="1200" b="1" i="0" dirty="0">
                        <a:solidFill>
                          <a:schemeClr val="tx1"/>
                        </a:solidFill>
                        <a:latin typeface="Proxima Nova" panose="02000506030000020004" pitchFamily="2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Proxima Nova" panose="02000506030000020004" pitchFamily="2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39471"/>
                  </a:ext>
                </a:extLst>
              </a:tr>
              <a:tr h="49937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Proxima Nova" panose="02000506030000020004" pitchFamily="2" charset="0"/>
                        </a:rPr>
                        <a:t>Connect is required for a % of your course grade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73A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Proxima Nova" panose="02000506030000020004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53957316"/>
                  </a:ext>
                </a:extLst>
              </a:tr>
            </a:tbl>
          </a:graphicData>
        </a:graphic>
      </p:graphicFrame>
      <p:pic>
        <p:nvPicPr>
          <p:cNvPr id="13" name="Graphic 12" descr="McGraw Hill Connect Logo">
            <a:extLst>
              <a:ext uri="{FF2B5EF4-FFF2-40B4-BE49-F238E27FC236}">
                <a16:creationId xmlns:a16="http://schemas.microsoft.com/office/drawing/2014/main" id="{C6814374-2EAB-5A46-B42F-C4F3BBCC2C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8935"/>
          <a:stretch/>
        </p:blipFill>
        <p:spPr>
          <a:xfrm>
            <a:off x="10264965" y="150565"/>
            <a:ext cx="1326705" cy="444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F8413A-62AC-5644-BD0A-75F55FF39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Proxima Nova" panose="02000506030000020004" pitchFamily="2" charset="0"/>
              </a:rPr>
              <a:t>About Your Course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960610-774B-C941-BA74-6B8686EF9B7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>
                <a:latin typeface="Proxima Nova" panose="02000506030000020004" pitchFamily="2" charset="0"/>
              </a:rPr>
              <a:t>Making the Most of Your Course Tools</a:t>
            </a:r>
          </a:p>
        </p:txBody>
      </p:sp>
      <p:pic>
        <p:nvPicPr>
          <p:cNvPr id="5" name="Picture 5" descr="A book cover of a spiral staircase&#10;&#10;Description automatically generated">
            <a:extLst>
              <a:ext uri="{FF2B5EF4-FFF2-40B4-BE49-F238E27FC236}">
                <a16:creationId xmlns:a16="http://schemas.microsoft.com/office/drawing/2014/main" id="{E4A82321-4C95-03E2-0A40-DAC1D3036D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3426" y="1575246"/>
            <a:ext cx="3284621" cy="405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21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Student in computer lab typing on laptop.">
            <a:extLst>
              <a:ext uri="{FF2B5EF4-FFF2-40B4-BE49-F238E27FC236}">
                <a16:creationId xmlns:a16="http://schemas.microsoft.com/office/drawing/2014/main" id="{D4E4F939-8AB5-2040-AB52-F178AF55EE0D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3192" y="1203325"/>
            <a:ext cx="5298808" cy="5654675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691AA4-C43C-5642-A049-A96110683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31499" y="1203326"/>
            <a:ext cx="3260501" cy="11633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F281519-C694-F445-9E8B-F0CA665DC7F6}"/>
              </a:ext>
            </a:extLst>
          </p:cNvPr>
          <p:cNvSpPr txBox="1">
            <a:spLocks/>
          </p:cNvSpPr>
          <p:nvPr/>
        </p:nvSpPr>
        <p:spPr>
          <a:xfrm>
            <a:off x="9018194" y="1328895"/>
            <a:ext cx="2997795" cy="1037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400" b="1" dirty="0">
                <a:solidFill>
                  <a:schemeClr val="accent1"/>
                </a:solidFill>
                <a:latin typeface="Proxima Nova" panose="02000506030000020004" pitchFamily="2" charset="0"/>
              </a:rPr>
              <a:t>Connect Free Trial: </a:t>
            </a:r>
            <a:r>
              <a:rPr lang="en-CA" sz="1400" dirty="0">
                <a:solidFill>
                  <a:schemeClr val="accent1"/>
                </a:solidFill>
                <a:latin typeface="Proxima Nova" panose="02000506030000020004" pitchFamily="2" charset="0"/>
              </a:rPr>
              <a:t>Get FREE 14-day access to Connect. Register now at your instructor’s course URL for limited time access.</a:t>
            </a:r>
            <a:endParaRPr lang="en-US" sz="1400" dirty="0">
              <a:solidFill>
                <a:schemeClr val="accent1"/>
              </a:solidFill>
              <a:latin typeface="Proxima Nova" panose="02000506030000020004" pitchFamily="2" charset="0"/>
            </a:endParaRP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4597560-9301-0540-9739-08FBE2789A62}"/>
              </a:ext>
            </a:extLst>
          </p:cNvPr>
          <p:cNvSpPr txBox="1">
            <a:spLocks/>
          </p:cNvSpPr>
          <p:nvPr/>
        </p:nvSpPr>
        <p:spPr>
          <a:xfrm>
            <a:off x="3745487" y="5510381"/>
            <a:ext cx="2933700" cy="564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Proxima Nova" panose="02000506030000020004" pitchFamily="2" charset="0"/>
              </a:rPr>
              <a:t>Learn online or offline, anytime, anywhere.</a:t>
            </a:r>
          </a:p>
        </p:txBody>
      </p:sp>
      <p:pic>
        <p:nvPicPr>
          <p:cNvPr id="16" name="Picture 15" descr="Products hosted in the cloud">
            <a:extLst>
              <a:ext uri="{FF2B5EF4-FFF2-40B4-BE49-F238E27FC236}">
                <a16:creationId xmlns:a16="http://schemas.microsoft.com/office/drawing/2014/main" id="{2A15642B-DA9F-9A46-86E7-DBAD57110E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336" y="4917444"/>
            <a:ext cx="540000" cy="540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4629A3-B1F7-D344-93A4-188D206700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45487" y="4020955"/>
            <a:ext cx="2933700" cy="6899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dirty="0">
                <a:latin typeface="Proxima Nova" panose="02000506030000020004" pitchFamily="2" charset="0"/>
              </a:rPr>
              <a:t>Save time – access assignments &amp; learning tools in one place.</a:t>
            </a:r>
          </a:p>
        </p:txBody>
      </p:sp>
      <p:pic>
        <p:nvPicPr>
          <p:cNvPr id="14" name="Picture 13" descr="Checklist on a desktop computer">
            <a:extLst>
              <a:ext uri="{FF2B5EF4-FFF2-40B4-BE49-F238E27FC236}">
                <a16:creationId xmlns:a16="http://schemas.microsoft.com/office/drawing/2014/main" id="{EF0DA584-AD53-0F46-876A-3F2C077BCB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336" y="3462594"/>
            <a:ext cx="540000" cy="493594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3947DFC-7EE0-BE41-9639-555FF0289587}"/>
              </a:ext>
            </a:extLst>
          </p:cNvPr>
          <p:cNvSpPr txBox="1">
            <a:spLocks/>
          </p:cNvSpPr>
          <p:nvPr/>
        </p:nvSpPr>
        <p:spPr>
          <a:xfrm>
            <a:off x="620354" y="5510381"/>
            <a:ext cx="2933700" cy="564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Proxima Nova" panose="02000506030000020004" pitchFamily="2" charset="0"/>
              </a:rPr>
              <a:t>Achieve better grades &amp; track your progress.</a:t>
            </a:r>
          </a:p>
          <a:p>
            <a:endParaRPr lang="en-US" sz="1400" dirty="0">
              <a:latin typeface="Proxima Nova" panose="02000506030000020004" pitchFamily="2" charset="0"/>
            </a:endParaRPr>
          </a:p>
          <a:p>
            <a:endParaRPr lang="en-US" sz="1400" dirty="0">
              <a:latin typeface="Proxima Nova" panose="02000506030000020004" pitchFamily="2" charset="0"/>
            </a:endParaRPr>
          </a:p>
          <a:p>
            <a:endParaRPr lang="en-US" sz="1400" dirty="0">
              <a:latin typeface="Proxima Nova" panose="02000506030000020004" pitchFamily="2" charset="0"/>
            </a:endParaRPr>
          </a:p>
        </p:txBody>
      </p:sp>
      <p:pic>
        <p:nvPicPr>
          <p:cNvPr id="15" name="Picture 14" descr="Achievement certificate">
            <a:extLst>
              <a:ext uri="{FF2B5EF4-FFF2-40B4-BE49-F238E27FC236}">
                <a16:creationId xmlns:a16="http://schemas.microsoft.com/office/drawing/2014/main" id="{6A7846FA-D0EC-8D44-8290-AC6656F4F78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08" y="4905322"/>
            <a:ext cx="540000" cy="5642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3FFFD1-EE20-514E-B9E0-1D26E533BE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5037" y="4020955"/>
            <a:ext cx="2933700" cy="689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latin typeface="Proxima Nova" panose="02000506030000020004" pitchFamily="2" charset="0"/>
              </a:rPr>
              <a:t>Maximize your study time with a personalized learning path.</a:t>
            </a:r>
          </a:p>
          <a:p>
            <a:endParaRPr lang="en-US" sz="1500" dirty="0">
              <a:latin typeface="Proxima Nova" panose="02000506030000020004" pitchFamily="2" charset="0"/>
            </a:endParaRPr>
          </a:p>
          <a:p>
            <a:endParaRPr lang="en-US" sz="1500" dirty="0">
              <a:latin typeface="Proxima Nova" panose="02000506030000020004" pitchFamily="2" charset="0"/>
            </a:endParaRPr>
          </a:p>
        </p:txBody>
      </p:sp>
      <p:pic>
        <p:nvPicPr>
          <p:cNvPr id="13" name="Picture 12" descr="Graduation cap with cursor icon">
            <a:extLst>
              <a:ext uri="{FF2B5EF4-FFF2-40B4-BE49-F238E27FC236}">
                <a16:creationId xmlns:a16="http://schemas.microsoft.com/office/drawing/2014/main" id="{54BB83E6-1A1F-8B4E-B52E-E6F5610300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08" y="3439391"/>
            <a:ext cx="540000" cy="540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86364-446A-674C-98F3-56C45864A6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4795" y="2242522"/>
            <a:ext cx="6198397" cy="1120803"/>
          </a:xfrm>
        </p:spPr>
        <p:txBody>
          <a:bodyPr/>
          <a:lstStyle/>
          <a:p>
            <a:r>
              <a:rPr lang="en-CA" dirty="0">
                <a:latin typeface="Proxima Nova" panose="02000506030000020004" pitchFamily="2" charset="0"/>
              </a:rPr>
              <a:t>Connect is your personalized digital learning platform that makes studying and getting work done easier and more convenient than ever.</a:t>
            </a:r>
          </a:p>
          <a:p>
            <a:endParaRPr lang="en-CA" dirty="0">
              <a:latin typeface="Proxima Nova" panose="02000506030000020004" pitchFamily="2" charset="0"/>
            </a:endParaRPr>
          </a:p>
          <a:p>
            <a:endParaRPr lang="en-US" dirty="0">
              <a:latin typeface="Proxima Nova" panose="0200050603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1EA9AA-97EA-C347-A59E-7E0F6811D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 panose="02000506030000020004" pitchFamily="2" charset="0"/>
              </a:rPr>
              <a:t>Why Connect?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4DCEC-F933-0642-9A25-0F87AC0315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>
                <a:latin typeface="Proxima Nova" panose="02000506030000020004" pitchFamily="2" charset="0"/>
              </a:rPr>
              <a:t>Connect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2C9E7A-F62A-A945-AC25-2A28B64F98C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>
                <a:latin typeface="Proxima Nova" panose="02000506030000020004" pitchFamily="2" charset="0"/>
              </a:rPr>
              <a:t>Making the Most of Your Course Tools</a:t>
            </a:r>
          </a:p>
        </p:txBody>
      </p:sp>
    </p:spTree>
    <p:extLst>
      <p:ext uri="{BB962C8B-B14F-4D97-AF65-F5344CB8AC3E}">
        <p14:creationId xmlns:p14="http://schemas.microsoft.com/office/powerpoint/2010/main" val="2734585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31953-26ED-2547-A08D-88A4B81A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477" y="2249990"/>
            <a:ext cx="6338254" cy="555787"/>
          </a:xfrm>
        </p:spPr>
        <p:txBody>
          <a:bodyPr/>
          <a:lstStyle/>
          <a:p>
            <a:r>
              <a:rPr lang="en-US" dirty="0" err="1">
                <a:latin typeface="Proxima Nova" panose="02000506030000020004" pitchFamily="2" charset="0"/>
              </a:rPr>
              <a:t>Readanywhere</a:t>
            </a:r>
            <a:r>
              <a:rPr lang="en-US" dirty="0">
                <a:latin typeface="Proxima Nova" panose="02000506030000020004" pitchFamily="2" charset="0"/>
              </a:rPr>
              <a:t> App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E0AFAEF-5E3B-BA41-BE91-293C8144B8E9}"/>
              </a:ext>
            </a:extLst>
          </p:cNvPr>
          <p:cNvSpPr txBox="1">
            <a:spLocks/>
          </p:cNvSpPr>
          <p:nvPr/>
        </p:nvSpPr>
        <p:spPr>
          <a:xfrm>
            <a:off x="4801477" y="2984732"/>
            <a:ext cx="6805222" cy="88514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0" dirty="0">
                <a:latin typeface="Proxima Nova" panose="02000506030000020004" pitchFamily="2" charset="0"/>
              </a:rPr>
              <a:t>The FREE ReadAnywhere App makes it easy to read your Connect eBook on your smartphone or tablet so you can study anywhere, anytime.</a:t>
            </a:r>
          </a:p>
        </p:txBody>
      </p:sp>
      <p:grpSp>
        <p:nvGrpSpPr>
          <p:cNvPr id="5" name="Group 4" descr="Mockup of mobile device showing the McGraw Hill ReadAnywhere App login screen">
            <a:extLst>
              <a:ext uri="{FF2B5EF4-FFF2-40B4-BE49-F238E27FC236}">
                <a16:creationId xmlns:a16="http://schemas.microsoft.com/office/drawing/2014/main" id="{06890D0D-A815-7149-B66A-BAC958C46A09}"/>
              </a:ext>
            </a:extLst>
          </p:cNvPr>
          <p:cNvGrpSpPr/>
          <p:nvPr/>
        </p:nvGrpSpPr>
        <p:grpSpPr>
          <a:xfrm>
            <a:off x="585301" y="1721735"/>
            <a:ext cx="3336788" cy="5136265"/>
            <a:chOff x="1759068" y="1013258"/>
            <a:chExt cx="2421858" cy="3727928"/>
          </a:xfrm>
          <a:effectLst>
            <a:outerShdw blurRad="660400" sx="94000" sy="94000" algn="ctr" rotWithShape="0">
              <a:schemeClr val="tx1">
                <a:alpha val="20000"/>
              </a:schemeClr>
            </a:outerShdw>
          </a:effectLst>
        </p:grpSpPr>
        <p:pic>
          <p:nvPicPr>
            <p:cNvPr id="6" name="Picture 5" descr="A picture containing text, monitor, iPod, cellphone&#10;&#10;Description automatically generated">
              <a:extLst>
                <a:ext uri="{FF2B5EF4-FFF2-40B4-BE49-F238E27FC236}">
                  <a16:creationId xmlns:a16="http://schemas.microsoft.com/office/drawing/2014/main" id="{DA9FDFED-6C39-D444-A066-C5719837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2841"/>
            <a:stretch/>
          </p:blipFill>
          <p:spPr>
            <a:xfrm>
              <a:off x="1759068" y="1013258"/>
              <a:ext cx="2421858" cy="372792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922DBB-0FC8-0A44-8817-572F433C28FA}"/>
                </a:ext>
              </a:extLst>
            </p:cNvPr>
            <p:cNvSpPr/>
            <p:nvPr/>
          </p:nvSpPr>
          <p:spPr>
            <a:xfrm>
              <a:off x="2012648" y="1228876"/>
              <a:ext cx="319314" cy="125791"/>
            </a:xfrm>
            <a:prstGeom prst="rect">
              <a:avLst/>
            </a:prstGeom>
            <a:solidFill>
              <a:srgbClr val="4A7D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229DA2-8C0A-2E48-98C1-94C92BDA2FFE}"/>
              </a:ext>
            </a:extLst>
          </p:cNvPr>
          <p:cNvGrpSpPr/>
          <p:nvPr/>
        </p:nvGrpSpPr>
        <p:grpSpPr>
          <a:xfrm>
            <a:off x="7962390" y="4933209"/>
            <a:ext cx="3024745" cy="633324"/>
            <a:chOff x="934679" y="845843"/>
            <a:chExt cx="3339293" cy="691792"/>
          </a:xfrm>
        </p:grpSpPr>
        <p:pic>
          <p:nvPicPr>
            <p:cNvPr id="8" name="Picture 7" descr="Google Play Store Badge">
              <a:hlinkClick r:id="rId3"/>
              <a:extLst>
                <a:ext uri="{FF2B5EF4-FFF2-40B4-BE49-F238E27FC236}">
                  <a16:creationId xmlns:a16="http://schemas.microsoft.com/office/drawing/2014/main" id="{77CA582B-355C-1949-BAEB-1C8E53637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6843" y="845843"/>
              <a:ext cx="1787129" cy="691792"/>
            </a:xfrm>
            <a:prstGeom prst="rect">
              <a:avLst/>
            </a:prstGeom>
          </p:spPr>
        </p:pic>
        <p:pic>
          <p:nvPicPr>
            <p:cNvPr id="9" name="Graphic 8" descr="Apple App Store Badge">
              <a:hlinkClick r:id="rId5"/>
              <a:extLst>
                <a:ext uri="{FF2B5EF4-FFF2-40B4-BE49-F238E27FC236}">
                  <a16:creationId xmlns:a16="http://schemas.microsoft.com/office/drawing/2014/main" id="{7BA6228E-98B4-144D-83E4-FBAF5508F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4679" y="954908"/>
              <a:ext cx="1420986" cy="473662"/>
            </a:xfrm>
            <a:prstGeom prst="rect">
              <a:avLst/>
            </a:prstGeom>
          </p:spPr>
        </p:pic>
      </p:grp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934B9E3-1B3F-FB42-B316-620C684137C8}"/>
              </a:ext>
            </a:extLst>
          </p:cNvPr>
          <p:cNvSpPr txBox="1">
            <a:spLocks/>
          </p:cNvSpPr>
          <p:nvPr/>
        </p:nvSpPr>
        <p:spPr>
          <a:xfrm>
            <a:off x="4801477" y="3763438"/>
            <a:ext cx="2942211" cy="23191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400" b="0" dirty="0">
                <a:latin typeface="Proxima Nova" panose="02000506030000020004" pitchFamily="2" charset="0"/>
              </a:rPr>
              <a:t>Complete SmartBook assignments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400" b="0" dirty="0">
                <a:latin typeface="Proxima Nova" panose="02000506030000020004" pitchFamily="2" charset="0"/>
              </a:rPr>
              <a:t>Listen to your textbook with audio functionality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400" b="0" dirty="0">
                <a:latin typeface="Proxima Nova" panose="02000506030000020004" pitchFamily="2" charset="0"/>
              </a:rPr>
              <a:t>Sync assignments &amp; notes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400" b="0" dirty="0">
                <a:latin typeface="Proxima Nova" panose="02000506030000020004" pitchFamily="2" charset="0"/>
              </a:rPr>
              <a:t>Download &amp; read chapters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400" b="0" dirty="0">
              <a:latin typeface="Proxima Nova" panose="02000506030000020004" pitchFamily="2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01F5848-64E5-9344-9359-913BB8C96B39}"/>
              </a:ext>
            </a:extLst>
          </p:cNvPr>
          <p:cNvSpPr txBox="1">
            <a:spLocks/>
          </p:cNvSpPr>
          <p:nvPr/>
        </p:nvSpPr>
        <p:spPr>
          <a:xfrm>
            <a:off x="7879105" y="3740317"/>
            <a:ext cx="2942211" cy="1192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" panose="02000506030000020004" pitchFamily="2" charset="0"/>
              </a:rPr>
              <a:t>Work online or offline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" panose="02000506030000020004" pitchFamily="2" charset="0"/>
              </a:rPr>
              <a:t>Highlight and take notes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b="1" dirty="0">
                <a:latin typeface="Proxima Nova" panose="02000506030000020004" pitchFamily="2" charset="0"/>
              </a:rPr>
              <a:t>Download Now</a:t>
            </a:r>
          </a:p>
        </p:txBody>
      </p:sp>
    </p:spTree>
    <p:extLst>
      <p:ext uri="{BB962C8B-B14F-4D97-AF65-F5344CB8AC3E}">
        <p14:creationId xmlns:p14="http://schemas.microsoft.com/office/powerpoint/2010/main" val="1315456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udent smiling while working.">
            <a:extLst>
              <a:ext uri="{FF2B5EF4-FFF2-40B4-BE49-F238E27FC236}">
                <a16:creationId xmlns:a16="http://schemas.microsoft.com/office/drawing/2014/main" id="{616112E1-3ADA-9763-045C-0AA30845FA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6565"/>
            <a:ext cx="2971800" cy="612933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367CA00-F501-004D-9B6F-3D26830B2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13942" y="3289518"/>
            <a:ext cx="2304938" cy="283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93800" sx="52000" sy="5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693A09-ED27-5F43-9068-FCE2D9414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13939" y="6072412"/>
            <a:ext cx="2304937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12BF64-9A0F-934F-8F73-E86F34A459EF}"/>
              </a:ext>
            </a:extLst>
          </p:cNvPr>
          <p:cNvSpPr txBox="1"/>
          <p:nvPr/>
        </p:nvSpPr>
        <p:spPr>
          <a:xfrm>
            <a:off x="6744553" y="3841746"/>
            <a:ext cx="204371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CA" sz="1400" dirty="0">
                <a:latin typeface="Proxima Nova" panose="02000506030000020004" pitchFamily="2" charset="0"/>
                <a:cs typeface="Arial" panose="020B0604020202020204" pitchFamily="34" charset="0"/>
              </a:rPr>
              <a:t>Online: $30.00</a:t>
            </a:r>
          </a:p>
          <a:p>
            <a:r>
              <a:rPr lang="en-CA" sz="1400" dirty="0">
                <a:latin typeface="Proxima Nova" panose="02000506030000020004" pitchFamily="2" charset="0"/>
                <a:cs typeface="Arial" panose="020B0604020202020204" pitchFamily="34" charset="0"/>
              </a:rPr>
              <a:t>Available within your paid Connect account, purchase a loose-leaf version of the print text. </a:t>
            </a:r>
          </a:p>
          <a:p>
            <a:endParaRPr lang="en-CA" sz="1400" dirty="0">
              <a:latin typeface="Proxima Nova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19DECF-AC10-F542-9078-0C48A5F08E4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613938" y="3289517"/>
            <a:ext cx="2304938" cy="4291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+ Optional Upgrade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D9FAA9-42AB-0F40-BBF5-94C63BEBF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38008" y="3297455"/>
            <a:ext cx="2321939" cy="2823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93800" sx="52000" sy="5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E806A2-9489-0949-BACF-7AB2CBD26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38007" y="6074998"/>
            <a:ext cx="2321939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959A58-DC71-7449-9AE5-847F87313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59588" y="3297455"/>
            <a:ext cx="2304935" cy="2823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93800" sx="52000" sy="5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AE3FEAB-5DF4-7245-8F76-D4CA97441A4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038007" y="3297455"/>
            <a:ext cx="2321940" cy="42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Connect Online Access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E7C180-CC3B-3242-A0E3-280B2572C3F7}"/>
              </a:ext>
            </a:extLst>
          </p:cNvPr>
          <p:cNvSpPr txBox="1"/>
          <p:nvPr/>
        </p:nvSpPr>
        <p:spPr>
          <a:xfrm>
            <a:off x="4167375" y="3841746"/>
            <a:ext cx="2043715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CA" sz="1400" dirty="0">
                <a:latin typeface="Proxima Nova"/>
                <a:cs typeface="Arial"/>
              </a:rPr>
              <a:t>Online: $99.00</a:t>
            </a:r>
            <a:endParaRPr lang="en-CA" sz="1400" dirty="0">
              <a:latin typeface="Proxima Nova" panose="02000506030000020004" pitchFamily="2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CA" sz="1400" dirty="0">
                <a:latin typeface="Proxima Nova" panose="02000506030000020004" pitchFamily="2" charset="0"/>
                <a:cs typeface="Arial" panose="020B0604020202020204" pitchFamily="34" charset="0"/>
              </a:rPr>
              <a:t>Bookstore: $99.00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DF9D7F-D870-CA40-AAAE-AF00E31C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59589" y="6083302"/>
            <a:ext cx="230493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18728B-09A8-2041-B133-2B45F323BA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459586" y="3289517"/>
            <a:ext cx="2304937" cy="42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Print + Connect Package 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6318EB1-4420-4CBD-822A-C7361E635D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6849" y="2305229"/>
            <a:ext cx="7504887" cy="964913"/>
          </a:xfrm>
        </p:spPr>
        <p:txBody>
          <a:bodyPr/>
          <a:lstStyle/>
          <a:p>
            <a:r>
              <a:rPr lang="en-CA">
                <a:latin typeface="Proxima Nova" panose="02000506030000020004" pitchFamily="2" charset="0"/>
              </a:rPr>
              <a:t>McGraw Hill offers a variety of purchase options so you can choose the flexible course materials that suit your learning style.</a:t>
            </a:r>
            <a:endParaRPr lang="en-US">
              <a:latin typeface="Proxima Nova" panose="02000506030000020004" pitchFamily="2" charset="0"/>
            </a:endParaRPr>
          </a:p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A9006F7-5635-4362-9BCE-7CAEC4FFF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850" y="1404902"/>
            <a:ext cx="5729288" cy="599716"/>
          </a:xfrm>
        </p:spPr>
        <p:txBody>
          <a:bodyPr/>
          <a:lstStyle/>
          <a:p>
            <a:r>
              <a:rPr lang="en-US">
                <a:latin typeface="Proxima Nova" panose="02000506030000020004" pitchFamily="2" charset="0"/>
              </a:rPr>
              <a:t>Purchase Options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F946DFD-F231-4D3B-8B7E-967BA4005F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18194" y="267700"/>
            <a:ext cx="2493543" cy="211306"/>
          </a:xfrm>
        </p:spPr>
        <p:txBody>
          <a:bodyPr/>
          <a:lstStyle/>
          <a:p>
            <a:r>
              <a:rPr lang="en-US">
                <a:latin typeface="Proxima Nova" panose="02000506030000020004" pitchFamily="2" charset="0"/>
              </a:rPr>
              <a:t>Connect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42CA9E-EADC-1145-8EAF-738F3C0F6D2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682672" y="202497"/>
            <a:ext cx="4114800" cy="33193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Proxima Nova" panose="02000506030000020004" pitchFamily="2" charset="0"/>
              </a:rPr>
              <a:t>Making the Most of Your Course Tools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83A6CE-9492-B242-93AC-B57FC018C027}"/>
              </a:ext>
            </a:extLst>
          </p:cNvPr>
          <p:cNvSpPr txBox="1"/>
          <p:nvPr/>
        </p:nvSpPr>
        <p:spPr>
          <a:xfrm>
            <a:off x="1587644" y="3841746"/>
            <a:ext cx="2043712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CA" sz="1400" dirty="0">
                <a:latin typeface="Proxima Nova"/>
                <a:cs typeface="Arial"/>
              </a:rPr>
              <a:t>Bookstore: $129.95</a:t>
            </a:r>
          </a:p>
          <a:p>
            <a:r>
              <a:rPr lang="en-CA" sz="1400" dirty="0">
                <a:latin typeface="Proxima Nova" panose="02000506030000020004" pitchFamily="2" charset="0"/>
                <a:cs typeface="Arial" panose="020B0604020202020204" pitchFamily="34" charset="0"/>
              </a:rPr>
              <a:t>You will receive a Connect access card, plus colour, print bound version of the complete text.</a:t>
            </a:r>
          </a:p>
        </p:txBody>
      </p:sp>
    </p:spTree>
    <p:extLst>
      <p:ext uri="{BB962C8B-B14F-4D97-AF65-F5344CB8AC3E}">
        <p14:creationId xmlns:p14="http://schemas.microsoft.com/office/powerpoint/2010/main" val="1518912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294EA80-4FC8-8449-A1E7-9278BA82AA91}"/>
              </a:ext>
            </a:extLst>
          </p:cNvPr>
          <p:cNvSpPr txBox="1">
            <a:spLocks/>
          </p:cNvSpPr>
          <p:nvPr/>
        </p:nvSpPr>
        <p:spPr>
          <a:xfrm>
            <a:off x="633873" y="2426842"/>
            <a:ext cx="4114801" cy="386555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CA" sz="1400" dirty="0">
                <a:latin typeface="Proxima Nova"/>
                <a:cs typeface="Arial"/>
              </a:rPr>
              <a:t>After you have purchased Connect or Connect + Print Text from your bookstore or </a:t>
            </a:r>
            <a:r>
              <a:rPr lang="en-US" sz="1400" dirty="0">
                <a:latin typeface="Proxima Nova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mheducation.ca</a:t>
            </a:r>
            <a:r>
              <a:rPr lang="en-CA" sz="1400" dirty="0">
                <a:latin typeface="Proxima Nova"/>
                <a:cs typeface="Arial"/>
              </a:rPr>
              <a:t>, go to your  </a:t>
            </a:r>
            <a:r>
              <a:rPr lang="en-CA" sz="1400" dirty="0">
                <a:solidFill>
                  <a:schemeClr val="accent1"/>
                </a:solidFill>
                <a:latin typeface="Proxima Nova"/>
                <a:cs typeface="Arial"/>
              </a:rPr>
              <a:t>Connect Course URL </a:t>
            </a:r>
            <a:r>
              <a:rPr lang="en-CA" sz="1400" dirty="0">
                <a:latin typeface="Proxima Nova"/>
                <a:cs typeface="Arial"/>
              </a:rPr>
              <a:t>and follow the steps below:</a:t>
            </a: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400" b="1" dirty="0">
                <a:latin typeface="Proxima Nova" panose="02000506030000020004" pitchFamily="2" charset="0"/>
                <a:cs typeface="Arial"/>
              </a:rPr>
              <a:t>STEP 1: </a:t>
            </a:r>
            <a:r>
              <a:rPr lang="en-CA" sz="1400" dirty="0">
                <a:latin typeface="Proxima Nova" panose="02000506030000020004" pitchFamily="2" charset="0"/>
                <a:cs typeface="Arial"/>
              </a:rPr>
              <a:t>Enter your institution email and s</a:t>
            </a:r>
            <a:r>
              <a:rPr lang="en-US" sz="1400" dirty="0" err="1">
                <a:latin typeface="Proxima Nova" panose="02000506030000020004" pitchFamily="2" charset="0"/>
                <a:cs typeface="ArumSans Regular"/>
              </a:rPr>
              <a:t>ign</a:t>
            </a:r>
            <a:r>
              <a:rPr lang="en-US" sz="1400" dirty="0">
                <a:latin typeface="Proxima Nova" panose="02000506030000020004" pitchFamily="2" charset="0"/>
                <a:cs typeface="ArumSans Regular"/>
              </a:rPr>
              <a:t> in or register for a new account.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400" b="1" dirty="0">
                <a:latin typeface="Proxima Nova" panose="02000506030000020004" pitchFamily="2" charset="0"/>
                <a:cs typeface="Arial"/>
              </a:rPr>
              <a:t>STEP 2: </a:t>
            </a:r>
            <a:r>
              <a:rPr lang="en-US" sz="1400" dirty="0">
                <a:latin typeface="Proxima Nova" panose="02000506030000020004" pitchFamily="2" charset="0"/>
                <a:cs typeface="Arial"/>
              </a:rPr>
              <a:t>Enter your 20-digit Connect access code you have pre-purchased from the bookstore or </a:t>
            </a:r>
            <a:r>
              <a:rPr lang="en-US" sz="1400" dirty="0">
                <a:latin typeface="Proxima Nova" panose="02000506030000020004" pitchFamily="2" charset="0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mheducation.ca</a:t>
            </a:r>
            <a:endParaRPr lang="en-US" sz="1400" dirty="0">
              <a:latin typeface="Proxima Nova" panose="02000506030000020004" pitchFamily="2" charset="0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400" b="1" dirty="0">
                <a:latin typeface="Proxima Nova" panose="02000506030000020004" pitchFamily="2" charset="0"/>
                <a:cs typeface="Arial"/>
              </a:rPr>
              <a:t>STEP 3: </a:t>
            </a:r>
            <a:r>
              <a:rPr lang="en-US" sz="1400" dirty="0">
                <a:latin typeface="Proxima Nova" panose="02000506030000020004" pitchFamily="2" charset="0"/>
                <a:cs typeface="Arial"/>
              </a:rPr>
              <a:t>If you have not already purchased a Connect access code, you can choose [Buy It] for immediate full access, or get a 14-day FREE TRIAL for limited time access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400" b="1" dirty="0">
                <a:solidFill>
                  <a:schemeClr val="accent1"/>
                </a:solidFill>
                <a:latin typeface="Proxima Nova" panose="0200050603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for a quick registration tutorial</a:t>
            </a:r>
            <a:endParaRPr lang="en-US" sz="1400" b="1" dirty="0">
              <a:solidFill>
                <a:schemeClr val="accent1"/>
              </a:solidFill>
              <a:latin typeface="Proxima Nova" panose="02000506030000020004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400" dirty="0">
              <a:latin typeface="Proxima Nova" panose="02000506030000020004" pitchFamily="2" charset="0"/>
              <a:cs typeface="Arial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2C27CFF-E5B2-DF4F-AA28-E707746157DB}"/>
              </a:ext>
            </a:extLst>
          </p:cNvPr>
          <p:cNvSpPr txBox="1">
            <a:spLocks/>
          </p:cNvSpPr>
          <p:nvPr/>
        </p:nvSpPr>
        <p:spPr>
          <a:xfrm>
            <a:off x="633873" y="1829993"/>
            <a:ext cx="2337927" cy="546219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Proxima Nova" panose="02000506030000020004" pitchFamily="2" charset="0"/>
              </a:rPr>
              <a:t>with an Access Code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CF01C2-7FA9-6647-8CD4-F54405EB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233144"/>
            <a:ext cx="3012297" cy="546219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" panose="02000506030000020004" pitchFamily="2" charset="0"/>
              </a:rPr>
              <a:t>How to Register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68DAC4-D52F-114B-BAC1-5B598C7C88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latin typeface="Proxima Nova" panose="02000506030000020004" pitchFamily="2" charset="0"/>
              </a:rPr>
              <a:t>Registration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08CBA-E9B1-7645-AA33-D234F9F70EF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latin typeface="Proxima Nova" panose="02000506030000020004" pitchFamily="2" charset="0"/>
              </a:rPr>
              <a:t>Making the Most of Your Course Tools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4C039F-9024-F64B-BD49-3240637ABC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45" r="17458" b="16072"/>
          <a:stretch/>
        </p:blipFill>
        <p:spPr>
          <a:xfrm>
            <a:off x="5173975" y="1493443"/>
            <a:ext cx="6786299" cy="4569941"/>
          </a:xfrm>
          <a:prstGeom prst="rect">
            <a:avLst/>
          </a:prstGeom>
          <a:effectLst>
            <a:outerShdw blurRad="660400" sx="94000" sy="94000" algn="tl" rotWithShape="0">
              <a:schemeClr val="tx1">
                <a:alpha val="1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268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E2F3A9-001D-C549-A623-BB13F5E175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57256" y="1738591"/>
            <a:ext cx="5695382" cy="416877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  <a:latin typeface="Proxima Nova" panose="02000506030000020004" pitchFamily="2" charset="0"/>
              </a:rPr>
              <a:t>Use Google Chrome as your internet browser</a:t>
            </a:r>
          </a:p>
          <a:p>
            <a:pPr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  <a:latin typeface="Proxima Nova" panose="02000506030000020004" pitchFamily="2" charset="0"/>
              </a:rPr>
              <a:t>Clear your browser cache prior to the start of an assignment, simulation, quiz or exam.</a:t>
            </a:r>
          </a:p>
          <a:p>
            <a:pPr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  <a:latin typeface="Proxima Nova" panose="02000506030000020004" pitchFamily="2" charset="0"/>
              </a:rPr>
              <a:t>Complete a Computer Compatibility Check.</a:t>
            </a:r>
          </a:p>
          <a:p>
            <a:pPr>
              <a:spcAft>
                <a:spcPts val="2400"/>
              </a:spcAft>
            </a:pPr>
            <a:r>
              <a:rPr lang="en-US" sz="1400" dirty="0">
                <a:solidFill>
                  <a:schemeClr val="bg1"/>
                </a:solidFill>
                <a:latin typeface="Proxima Nova" panose="02000506030000020004" pitchFamily="2" charset="0"/>
              </a:rPr>
              <a:t>Complete the assignment, simulation, quiz or exam on your laptop or desktop rather than a mobile device.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bg1"/>
                </a:solidFill>
                <a:latin typeface="Proxima Nova" panose="02000506030000020004" pitchFamily="2" charset="0"/>
              </a:rPr>
              <a:t>Reminders</a:t>
            </a:r>
          </a:p>
          <a:p>
            <a:pPr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  <a:latin typeface="Proxima Nova" panose="02000506030000020004" pitchFamily="2" charset="0"/>
              </a:rPr>
              <a:t>Connect should be loaded on ONE session of your browser and only ONE tab within your browser.</a:t>
            </a:r>
          </a:p>
          <a:p>
            <a:pPr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  <a:latin typeface="Proxima Nova" panose="02000506030000020004" pitchFamily="2" charset="0"/>
              </a:rPr>
              <a:t>Use an ethernet cable to directly connect your device to your internet modem for faster speeds.</a:t>
            </a:r>
          </a:p>
          <a:p>
            <a:pPr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  <a:latin typeface="Proxima Nova" panose="02000506030000020004" pitchFamily="2" charset="0"/>
              </a:rPr>
              <a:t>Limit the number of applications running and devices connected to your wireless internet while completing your assignment.</a:t>
            </a:r>
          </a:p>
          <a:p>
            <a:endParaRPr lang="en-US" sz="1400" dirty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  <p:pic>
        <p:nvPicPr>
          <p:cNvPr id="7" name="Picture 6" descr="Student sitting on a couch working on a computer.">
            <a:extLst>
              <a:ext uri="{FF2B5EF4-FFF2-40B4-BE49-F238E27FC236}">
                <a16:creationId xmlns:a16="http://schemas.microsoft.com/office/drawing/2014/main" id="{668191F4-F9CA-DC4D-B434-BDC40371E4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6495"/>
            <a:ext cx="4215256" cy="416877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FE81F84-E13D-1342-A143-0349C5712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08" y="1044831"/>
            <a:ext cx="10633556" cy="3653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Proxima Nova" panose="02000506030000020004" pitchFamily="2" charset="0"/>
              </a:rPr>
              <a:t>Best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67738-0750-9142-A568-C6567E2F39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latin typeface="Proxima Nova" panose="02000506030000020004" pitchFamily="2" charset="0"/>
              </a:rPr>
              <a:t>Connect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73AF36-F782-904C-9416-29AFA6AD99C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Proxima Nova" panose="02000506030000020004" pitchFamily="2" charset="0"/>
              </a:rPr>
              <a:t>Making the Most of Your Course Tools</a:t>
            </a:r>
            <a:endParaRPr lang="en-US" dirty="0"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945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E0A308-64A8-204B-93CB-D517010567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81158" y="2716405"/>
            <a:ext cx="2150105" cy="2547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latin typeface="Proxima Nova"/>
                <a:cs typeface="Arial"/>
              </a:rPr>
              <a:t>Sunday</a:t>
            </a:r>
            <a:br>
              <a:rPr lang="en-US" b="1" dirty="0">
                <a:latin typeface="Proxima Nova"/>
                <a:cs typeface="Arial"/>
              </a:rPr>
            </a:br>
            <a:r>
              <a:rPr lang="en-US" dirty="0">
                <a:latin typeface="Proxima Nova"/>
                <a:cs typeface="Arial"/>
              </a:rPr>
              <a:t>12 PM – 12 AM</a:t>
            </a:r>
          </a:p>
          <a:p>
            <a:pPr marL="0" indent="0">
              <a:buNone/>
            </a:pPr>
            <a:r>
              <a:rPr lang="en-US" b="1" dirty="0">
                <a:latin typeface="Proxima Nova"/>
                <a:cs typeface="Arial"/>
              </a:rPr>
              <a:t>Monday – Thursday</a:t>
            </a:r>
            <a:br>
              <a:rPr lang="en-US" b="1" dirty="0">
                <a:latin typeface="Proxima Nova"/>
                <a:cs typeface="Arial"/>
              </a:rPr>
            </a:br>
            <a:r>
              <a:rPr lang="en-US" dirty="0">
                <a:latin typeface="Proxima Nova"/>
                <a:cs typeface="Arial"/>
              </a:rPr>
              <a:t>24 Hours</a:t>
            </a:r>
          </a:p>
          <a:p>
            <a:pPr marL="0" indent="0">
              <a:buNone/>
            </a:pPr>
            <a:r>
              <a:rPr lang="en-US" b="1" dirty="0">
                <a:latin typeface="Proxima Nova"/>
                <a:cs typeface="Arial"/>
              </a:rPr>
              <a:t>Friday</a:t>
            </a:r>
            <a:br>
              <a:rPr lang="en-US" b="1" dirty="0">
                <a:latin typeface="Proxima Nova"/>
                <a:cs typeface="Arial"/>
              </a:rPr>
            </a:br>
            <a:r>
              <a:rPr lang="en-US" dirty="0">
                <a:latin typeface="Proxima Nova"/>
                <a:cs typeface="Arial"/>
              </a:rPr>
              <a:t>12 AM – 9 PM</a:t>
            </a:r>
          </a:p>
          <a:p>
            <a:pPr marL="0" indent="0">
              <a:buNone/>
            </a:pPr>
            <a:r>
              <a:rPr lang="en-US" b="1" dirty="0">
                <a:latin typeface="Proxima Nova"/>
                <a:cs typeface="Arial"/>
              </a:rPr>
              <a:t>Saturday</a:t>
            </a:r>
            <a:br>
              <a:rPr lang="en-US" b="1" dirty="0">
                <a:latin typeface="Proxima Nova"/>
                <a:cs typeface="Arial"/>
              </a:rPr>
            </a:br>
            <a:r>
              <a:rPr lang="en-US" dirty="0">
                <a:latin typeface="Proxima Nova"/>
                <a:cs typeface="Arial"/>
              </a:rPr>
              <a:t>10 AM – 8 PM</a:t>
            </a:r>
          </a:p>
          <a:p>
            <a:pPr marL="0" indent="0">
              <a:buNone/>
            </a:pPr>
            <a:endParaRPr lang="en-US" dirty="0">
              <a:latin typeface="Proxima Nova" panose="02000506030000020004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E51F22-D5A4-1041-BD37-BC2509155DB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582844" y="2197137"/>
            <a:ext cx="2148420" cy="312737"/>
          </a:xfrm>
        </p:spPr>
        <p:txBody>
          <a:bodyPr/>
          <a:lstStyle/>
          <a:p>
            <a:pPr algn="l"/>
            <a:r>
              <a:rPr lang="en-US" sz="1600" dirty="0">
                <a:solidFill>
                  <a:schemeClr val="tx1"/>
                </a:solidFill>
                <a:latin typeface="Proxima Nova" panose="02000506030000020004" pitchFamily="2" charset="0"/>
              </a:rPr>
              <a:t>Support Hours (ET)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1BBE1-379A-2545-82A3-AAEA218533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43555" y="4600441"/>
            <a:ext cx="2664519" cy="1896736"/>
          </a:xfrm>
        </p:spPr>
        <p:txBody>
          <a:bodyPr/>
          <a:lstStyle/>
          <a:p>
            <a:pPr marL="0" indent="0">
              <a:buNone/>
            </a:pPr>
            <a:r>
              <a:rPr lang="en-CA" dirty="0">
                <a:latin typeface="Proxima Nova" panose="02000506030000020004" pitchFamily="2" charset="0"/>
              </a:rPr>
              <a:t>We’re here to </a:t>
            </a:r>
            <a:r>
              <a:rPr lang="en-US" dirty="0">
                <a:latin typeface="Proxima Nova" panose="02000506030000020004" pitchFamily="2" charset="0"/>
              </a:rPr>
              <a:t>help. If you need technical help with Connect, get in touch with our experts: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endParaRPr lang="en-US" b="1" dirty="0">
              <a:latin typeface="Proxima Nova" panose="02000506030000020004" pitchFamily="2" charset="0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Proxima Nova" panose="02000506030000020004" pitchFamily="2" charset="0"/>
              </a:rPr>
              <a:t>Phone: (800) 331 5094 (USA &amp; Canada)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Proxima Nova" panose="02000506030000020004" pitchFamily="2" charset="0"/>
              </a:rPr>
              <a:t>Web: </a:t>
            </a:r>
            <a:r>
              <a:rPr lang="en-US" dirty="0">
                <a:solidFill>
                  <a:schemeClr val="accent1"/>
                </a:solidFill>
                <a:latin typeface="Proxima Nova" panose="0200050603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Get in touch</a:t>
            </a:r>
            <a:endParaRPr lang="en-US" dirty="0">
              <a:solidFill>
                <a:schemeClr val="accent1"/>
              </a:solidFill>
              <a:latin typeface="Proxima Nova" panose="02000506030000020004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3E2E81-3057-2042-BA19-142301E726E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463606" y="4247410"/>
            <a:ext cx="1892300" cy="312737"/>
          </a:xfrm>
        </p:spPr>
        <p:txBody>
          <a:bodyPr/>
          <a:lstStyle/>
          <a:p>
            <a:pPr algn="l"/>
            <a:r>
              <a:rPr lang="en-US" sz="1600" dirty="0">
                <a:solidFill>
                  <a:schemeClr val="tx1"/>
                </a:solidFill>
                <a:latin typeface="Proxima Nova" panose="02000506030000020004" pitchFamily="2" charset="0"/>
              </a:rPr>
              <a:t>Support</a:t>
            </a:r>
          </a:p>
        </p:txBody>
      </p:sp>
      <p:pic>
        <p:nvPicPr>
          <p:cNvPr id="14" name="Picture 13" descr="Chat Icon">
            <a:extLst>
              <a:ext uri="{FF2B5EF4-FFF2-40B4-BE49-F238E27FC236}">
                <a16:creationId xmlns:a16="http://schemas.microsoft.com/office/drawing/2014/main" id="{43B93522-2B41-A549-BC71-0175296816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154" y="4175136"/>
            <a:ext cx="457284" cy="45728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D55301-4B51-CE40-9E24-07DA9B79F5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40775" y="2540142"/>
            <a:ext cx="2671200" cy="1234453"/>
          </a:xfrm>
        </p:spPr>
        <p:txBody>
          <a:bodyPr/>
          <a:lstStyle/>
          <a:p>
            <a:pPr marL="0" indent="0">
              <a:buNone/>
            </a:pPr>
            <a:r>
              <a:rPr lang="en-CA" dirty="0">
                <a:latin typeface="Proxima Nova" panose="02000506030000020004" pitchFamily="2" charset="0"/>
              </a:rPr>
              <a:t>If you have any questions or concerns about interacting with our products, please contact your institution’s Accessibility Office.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0973E1-7571-6240-86C8-1221FE78E4E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463606" y="2197137"/>
            <a:ext cx="1892300" cy="312737"/>
          </a:xfrm>
        </p:spPr>
        <p:txBody>
          <a:bodyPr/>
          <a:lstStyle/>
          <a:p>
            <a:pPr algn="l"/>
            <a:r>
              <a:rPr lang="en-US" sz="1600" dirty="0">
                <a:solidFill>
                  <a:schemeClr val="tx1"/>
                </a:solidFill>
                <a:latin typeface="Proxima Nova" panose="02000506030000020004" pitchFamily="2" charset="0"/>
              </a:rPr>
              <a:t>Accessibility</a:t>
            </a:r>
          </a:p>
        </p:txBody>
      </p:sp>
      <p:pic>
        <p:nvPicPr>
          <p:cNvPr id="15" name="Picture 14" descr="Desktop computer with a play button icon.">
            <a:extLst>
              <a:ext uri="{FF2B5EF4-FFF2-40B4-BE49-F238E27FC236}">
                <a16:creationId xmlns:a16="http://schemas.microsoft.com/office/drawing/2014/main" id="{D7B3FB99-A9C0-B147-B8FB-3E2B5C10D8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342" y="2163267"/>
            <a:ext cx="457284" cy="380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B0B23A-0F95-8447-B050-F28D603FC9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7"/>
          <a:stretch/>
        </p:blipFill>
        <p:spPr>
          <a:xfrm>
            <a:off x="-1" y="1733107"/>
            <a:ext cx="4190655" cy="3689765"/>
          </a:xfrm>
          <a:prstGeom prst="rect">
            <a:avLst/>
          </a:prstGeom>
        </p:spPr>
      </p:pic>
      <p:pic>
        <p:nvPicPr>
          <p:cNvPr id="13" name="Picture 4" descr="CXG Interface shown on a desktop and mobile device.">
            <a:extLst>
              <a:ext uri="{FF2B5EF4-FFF2-40B4-BE49-F238E27FC236}">
                <a16:creationId xmlns:a16="http://schemas.microsoft.com/office/drawing/2014/main" id="{837602E4-BD76-4843-B3A5-CE46086B1F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372" y="4247410"/>
            <a:ext cx="4530900" cy="2550083"/>
          </a:xfrm>
          <a:prstGeom prst="rect">
            <a:avLst/>
          </a:prstGeom>
          <a:effectLst>
            <a:outerShdw blurRad="660400" sx="94000" sy="94000" algn="t" rotWithShape="0">
              <a:schemeClr val="tx1">
                <a:alpha val="20000"/>
              </a:scheme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56D8EE6-C566-9D44-8DEA-5D6F3C31F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1081180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roxima Nova" panose="02000506030000020004" pitchFamily="2" charset="0"/>
              </a:rPr>
              <a:t>Accessibility &amp;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D2D4E-0BFE-C34B-A6F7-52D6881EA71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dirty="0">
                <a:latin typeface="Proxima Nova" panose="02000506030000020004" pitchFamily="2" charset="0"/>
              </a:rPr>
              <a:t>Connect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74C62E-34A2-7440-B633-D7A980715D9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>
                <a:latin typeface="Proxima Nova" panose="02000506030000020004" pitchFamily="2" charset="0"/>
              </a:rPr>
              <a:t>Making the Most of Your Course Tools</a:t>
            </a:r>
            <a:endParaRPr lang="en-US" dirty="0"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8777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aw Hill PPT template as of 11.15.2021" id="{36C10A61-1724-4602-BCEF-3D18631FBD58}" vid="{63A5EBD6-30F4-4FE0-AC41-75489143B3C8}"/>
    </a:ext>
  </a:extLst>
</a:theme>
</file>

<file path=ppt/theme/theme2.xml><?xml version="1.0" encoding="utf-8"?>
<a:theme xmlns:a="http://schemas.openxmlformats.org/drawingml/2006/main" name="1_Cover Slides">
  <a:themeElements>
    <a:clrScheme name="Custom 1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aw Hill PPT template as of 11.15.2021" id="{36C10A61-1724-4602-BCEF-3D18631FBD58}" vid="{E4C73023-2232-4BAD-B702-B1B19CC699FE}"/>
    </a:ext>
  </a:extLst>
</a:theme>
</file>

<file path=ppt/theme/theme3.xml><?xml version="1.0" encoding="utf-8"?>
<a:theme xmlns:a="http://schemas.openxmlformats.org/drawingml/2006/main" name="Master Slide White Header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aw Hill PPT template as of 11.15.2021" id="{36C10A61-1724-4602-BCEF-3D18631FBD58}" vid="{998719B8-81E1-401C-B16F-AAC46DC65149}"/>
    </a:ext>
  </a:extLst>
</a:theme>
</file>

<file path=ppt/theme/theme4.xml><?xml version="1.0" encoding="utf-8"?>
<a:theme xmlns:a="http://schemas.openxmlformats.org/drawingml/2006/main" name="Master Slide Gray Header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aw Hill PPT template as of 11.15.2021" id="{36C10A61-1724-4602-BCEF-3D18631FBD58}" vid="{A27ECE6A-52C4-4240-A110-322E83625E8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d4bb0b3-50fb-4810-b3a2-6e7365f6d366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DE4A8B0BB0DA4188B5534FD4474BEF" ma:contentTypeVersion="4" ma:contentTypeDescription="Create a new document." ma:contentTypeScope="" ma:versionID="28924d4ee5dc880fd96cde086aa92593">
  <xsd:schema xmlns:xsd="http://www.w3.org/2001/XMLSchema" xmlns:xs="http://www.w3.org/2001/XMLSchema" xmlns:p="http://schemas.microsoft.com/office/2006/metadata/properties" xmlns:ns2="92917aa9-a745-4e00-85ad-9b639620d964" xmlns:ns3="dd4bb0b3-50fb-4810-b3a2-6e7365f6d366" targetNamespace="http://schemas.microsoft.com/office/2006/metadata/properties" ma:root="true" ma:fieldsID="2aee2387dc0f0362d2530243d65a3b21" ns2:_="" ns3:_="">
    <xsd:import namespace="92917aa9-a745-4e00-85ad-9b639620d964"/>
    <xsd:import namespace="dd4bb0b3-50fb-4810-b3a2-6e7365f6d3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917aa9-a745-4e00-85ad-9b639620d9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4bb0b3-50fb-4810-b3a2-6e7365f6d36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FB1409-6A3F-404B-9217-7ED1FD83E38F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b4d6b1d-f11e-4fed-9c09-e248e0afaeeb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dd4bb0b3-50fb-4810-b3a2-6e7365f6d366"/>
  </ds:schemaRefs>
</ds:datastoreItem>
</file>

<file path=customXml/itemProps2.xml><?xml version="1.0" encoding="utf-8"?>
<ds:datastoreItem xmlns:ds="http://schemas.openxmlformats.org/officeDocument/2006/customXml" ds:itemID="{ECF8799B-6FAE-4864-B7CC-0F0A5176BB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B450A2-04DA-4017-851E-3D12D4734E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917aa9-a745-4e00-85ad-9b639620d964"/>
    <ds:schemaRef ds:uri="dd4bb0b3-50fb-4810-b3a2-6e7365f6d3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Cover Slides</Template>
  <TotalTime>8249</TotalTime>
  <Words>667</Words>
  <Application>Microsoft Office PowerPoint</Application>
  <PresentationFormat>Widescreen</PresentationFormat>
  <Paragraphs>80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 Black</vt:lpstr>
      <vt:lpstr>Proxima Nova</vt:lpstr>
      <vt:lpstr>Calibri</vt:lpstr>
      <vt:lpstr>Arial</vt:lpstr>
      <vt:lpstr>Cover Slides</vt:lpstr>
      <vt:lpstr>1_Cover Slides</vt:lpstr>
      <vt:lpstr>Master Slide White Header</vt:lpstr>
      <vt:lpstr>Master Slide Gray Header</vt:lpstr>
      <vt:lpstr>Making the Most of Your Course Tools</vt:lpstr>
      <vt:lpstr>About Your Course</vt:lpstr>
      <vt:lpstr>Why Connect?</vt:lpstr>
      <vt:lpstr>Readanywhere App</vt:lpstr>
      <vt:lpstr>Purchase Options</vt:lpstr>
      <vt:lpstr>How to Register </vt:lpstr>
      <vt:lpstr>Best Practices</vt:lpstr>
      <vt:lpstr>Accessibility &amp; Support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the Most of Your Course Tools</dc:title>
  <dc:subject/>
  <dc:creator>Coulter, James</dc:creator>
  <cp:keywords/>
  <dc:description/>
  <cp:lastModifiedBy>Legallais, David</cp:lastModifiedBy>
  <cp:revision>63</cp:revision>
  <dcterms:created xsi:type="dcterms:W3CDTF">2021-11-17T19:28:01Z</dcterms:created>
  <dcterms:modified xsi:type="dcterms:W3CDTF">2023-09-20T13:04:26Z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0x010100EDDE4A8B0BB0DA4188B5534FD4474BEF</vt:lpwstr>
  </property>
  <property fmtid="{D5CDD505-2E9C-101B-9397-08002B2CF9AE}" pid="3" name="Order">
    <vt:r8>364800</vt:r8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